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8" r:id="rId2"/>
    <p:sldId id="311" r:id="rId3"/>
    <p:sldId id="312" r:id="rId4"/>
    <p:sldId id="313" r:id="rId5"/>
    <p:sldId id="314" r:id="rId6"/>
    <p:sldId id="315" r:id="rId7"/>
    <p:sldId id="316" r:id="rId8"/>
    <p:sldId id="317" r:id="rId9"/>
    <p:sldId id="318" r:id="rId10"/>
    <p:sldId id="268" r:id="rId11"/>
    <p:sldId id="295" r:id="rId12"/>
    <p:sldId id="299" r:id="rId13"/>
    <p:sldId id="289" r:id="rId14"/>
    <p:sldId id="308" r:id="rId15"/>
    <p:sldId id="294" r:id="rId16"/>
    <p:sldId id="293" r:id="rId17"/>
    <p:sldId id="304" r:id="rId18"/>
    <p:sldId id="323" r:id="rId19"/>
    <p:sldId id="309" r:id="rId20"/>
    <p:sldId id="328" r:id="rId21"/>
    <p:sldId id="275" r:id="rId22"/>
    <p:sldId id="320" r:id="rId23"/>
    <p:sldId id="303" r:id="rId24"/>
    <p:sldId id="321" r:id="rId25"/>
    <p:sldId id="325" r:id="rId26"/>
    <p:sldId id="319" r:id="rId27"/>
    <p:sldId id="322" r:id="rId28"/>
    <p:sldId id="326" r:id="rId29"/>
    <p:sldId id="327" r:id="rId30"/>
    <p:sldId id="324" r:id="rId31"/>
    <p:sldId id="290" r:id="rId32"/>
    <p:sldId id="292" r:id="rId33"/>
    <p:sldId id="291" r:id="rId34"/>
    <p:sldId id="301" r:id="rId35"/>
    <p:sldId id="287"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5"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D26322"/>
    <a:srgbClr val="5E6367"/>
    <a:srgbClr val="E84A27"/>
    <a:srgbClr val="A7A9AC"/>
    <a:srgbClr val="DE5A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4" autoAdjust="0"/>
    <p:restoredTop sz="85294" autoAdjust="0"/>
  </p:normalViewPr>
  <p:slideViewPr>
    <p:cSldViewPr snapToGrid="0" snapToObjects="1">
      <p:cViewPr varScale="1">
        <p:scale>
          <a:sx n="128" d="100"/>
          <a:sy n="128" d="100"/>
        </p:scale>
        <p:origin x="2718" y="12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4BBE3-6197-AD45-9F94-2D0443BD71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807259B-1CE8-0D48-97C9-3C7133427390}">
      <dgm:prSet phldrT="[Text]" custT="1"/>
      <dgm:spPr/>
      <dgm:t>
        <a:bodyPr/>
        <a:lstStyle/>
        <a:p>
          <a:r>
            <a:rPr lang="en-US" sz="1200" dirty="0">
              <a:latin typeface="Calibri" panose="020F0502020204030204" pitchFamily="34" charset="0"/>
              <a:cs typeface="Calibri" panose="020F0502020204030204" pitchFamily="34" charset="0"/>
            </a:rPr>
            <a:t>HH Survey </a:t>
          </a:r>
        </a:p>
      </dgm:t>
    </dgm:pt>
    <dgm:pt modelId="{4ACD37A3-6CC3-F344-85D7-6CA3A3397C93}" type="parTrans" cxnId="{29E1A530-92CB-3C43-87C4-B137A139BEF3}">
      <dgm:prSet/>
      <dgm:spPr/>
      <dgm:t>
        <a:bodyPr/>
        <a:lstStyle/>
        <a:p>
          <a:endParaRPr lang="en-US"/>
        </a:p>
      </dgm:t>
    </dgm:pt>
    <dgm:pt modelId="{44C2484C-8459-B742-91DE-5AEA30DCDF53}" type="sibTrans" cxnId="{29E1A530-92CB-3C43-87C4-B137A139BEF3}">
      <dgm:prSet/>
      <dgm:spPr/>
      <dgm:t>
        <a:bodyPr/>
        <a:lstStyle/>
        <a:p>
          <a:endParaRPr lang="en-US" sz="1200"/>
        </a:p>
      </dgm:t>
    </dgm:pt>
    <dgm:pt modelId="{C2B79807-AD9C-A640-822B-71F44019BC5D}">
      <dgm:prSet phldrT="[Text]" custT="1"/>
      <dgm:spPr/>
      <dgm:t>
        <a:bodyPr/>
        <a:lstStyle/>
        <a:p>
          <a:r>
            <a:rPr lang="en-US" sz="1200" dirty="0">
              <a:latin typeface="Calibri" panose="020F0502020204030204" pitchFamily="34" charset="0"/>
              <a:cs typeface="Calibri" panose="020F0502020204030204" pitchFamily="34" charset="0"/>
            </a:rPr>
            <a:t>Processing</a:t>
          </a:r>
        </a:p>
        <a:p>
          <a:r>
            <a:rPr lang="en-US" sz="1200" dirty="0">
              <a:latin typeface="Calibri" panose="020F0502020204030204" pitchFamily="34" charset="0"/>
              <a:cs typeface="Calibri" panose="020F0502020204030204" pitchFamily="34" charset="0"/>
            </a:rPr>
            <a:t>Matching</a:t>
          </a:r>
        </a:p>
        <a:p>
          <a:r>
            <a:rPr lang="en-US" sz="1200" dirty="0">
              <a:latin typeface="Calibri" panose="020F0502020204030204" pitchFamily="34" charset="0"/>
              <a:cs typeface="Calibri" panose="020F0502020204030204" pitchFamily="34" charset="0"/>
            </a:rPr>
            <a:t>Transforming</a:t>
          </a:r>
        </a:p>
      </dgm:t>
    </dgm:pt>
    <dgm:pt modelId="{D5A0C3C5-19AD-4A42-AA83-E07554D82543}" type="parTrans" cxnId="{30D781AB-CCE4-DC45-98B1-1FA8AEB66744}">
      <dgm:prSet/>
      <dgm:spPr/>
      <dgm:t>
        <a:bodyPr/>
        <a:lstStyle/>
        <a:p>
          <a:endParaRPr lang="en-US"/>
        </a:p>
      </dgm:t>
    </dgm:pt>
    <dgm:pt modelId="{C5254DF2-75F5-9B4F-A598-0E5AF4EEEA13}" type="sibTrans" cxnId="{30D781AB-CCE4-DC45-98B1-1FA8AEB66744}">
      <dgm:prSet/>
      <dgm:spPr/>
      <dgm:t>
        <a:bodyPr/>
        <a:lstStyle/>
        <a:p>
          <a:endParaRPr lang="en-US" sz="1200"/>
        </a:p>
      </dgm:t>
    </dgm:pt>
    <dgm:pt modelId="{DE476F8A-2264-F94A-86CB-204B905BA7AD}">
      <dgm:prSet phldrT="[Text]" custT="1"/>
      <dgm:spPr/>
      <dgm:t>
        <a:bodyPr/>
        <a:lstStyle/>
        <a:p>
          <a:r>
            <a:rPr lang="en-US" sz="1200" dirty="0">
              <a:latin typeface="Calibri" panose="020F0502020204030204" pitchFamily="34" charset="0"/>
              <a:cs typeface="Calibri" panose="020F0502020204030204" pitchFamily="34" charset="0"/>
            </a:rPr>
            <a:t>Error </a:t>
          </a:r>
        </a:p>
        <a:p>
          <a:r>
            <a:rPr lang="en-US" altLang="zh-CN" sz="1200"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nalysis</a:t>
          </a:r>
        </a:p>
      </dgm:t>
    </dgm:pt>
    <dgm:pt modelId="{457843F3-A0D8-504C-BFAC-3BBAAD8F6551}" type="parTrans" cxnId="{AE84A3A7-E8AF-4141-BC99-D1295FE501F3}">
      <dgm:prSet/>
      <dgm:spPr/>
      <dgm:t>
        <a:bodyPr/>
        <a:lstStyle/>
        <a:p>
          <a:endParaRPr lang="en-US"/>
        </a:p>
      </dgm:t>
    </dgm:pt>
    <dgm:pt modelId="{DF5BB4BD-8FC7-6A4E-B2AE-E7A8D170050B}" type="sibTrans" cxnId="{AE84A3A7-E8AF-4141-BC99-D1295FE501F3}">
      <dgm:prSet/>
      <dgm:spPr/>
      <dgm:t>
        <a:bodyPr/>
        <a:lstStyle/>
        <a:p>
          <a:endParaRPr lang="en-US" sz="1200"/>
        </a:p>
      </dgm:t>
    </dgm:pt>
    <dgm:pt modelId="{818B5362-028F-BE4D-AEFD-D9660CAC89E6}">
      <dgm:prSet phldrT="[Text]" custT="1"/>
      <dgm:spPr/>
      <dgm:t>
        <a:bodyPr/>
        <a:lstStyle/>
        <a:p>
          <a:r>
            <a:rPr lang="en-US" sz="1200" dirty="0">
              <a:latin typeface="Calibri" panose="020F0502020204030204" pitchFamily="34" charset="0"/>
              <a:cs typeface="Calibri" panose="020F0502020204030204" pitchFamily="34" charset="0"/>
            </a:rPr>
            <a:t>Model Tuning</a:t>
          </a:r>
        </a:p>
      </dgm:t>
    </dgm:pt>
    <dgm:pt modelId="{3CA52294-F647-A242-A440-B6E5B541DDF6}" type="parTrans" cxnId="{3FFFC744-6615-D140-9805-6A374334112E}">
      <dgm:prSet/>
      <dgm:spPr/>
      <dgm:t>
        <a:bodyPr/>
        <a:lstStyle/>
        <a:p>
          <a:endParaRPr lang="en-US"/>
        </a:p>
      </dgm:t>
    </dgm:pt>
    <dgm:pt modelId="{7224AD0E-449E-5341-8C50-6BDAF086558C}" type="sibTrans" cxnId="{3FFFC744-6615-D140-9805-6A374334112E}">
      <dgm:prSet/>
      <dgm:spPr/>
      <dgm:t>
        <a:bodyPr/>
        <a:lstStyle/>
        <a:p>
          <a:endParaRPr lang="en-US" sz="1200"/>
        </a:p>
      </dgm:t>
    </dgm:pt>
    <dgm:pt modelId="{757349AB-E2C4-5C49-8205-CEEAA18C288A}">
      <dgm:prSet phldrT="[Text]" custT="1"/>
      <dgm:spPr/>
      <dgm:t>
        <a:bodyPr/>
        <a:lstStyle/>
        <a:p>
          <a:r>
            <a:rPr lang="en-US" sz="1200" dirty="0">
              <a:latin typeface="Calibri" panose="020F0502020204030204" pitchFamily="34" charset="0"/>
              <a:cs typeface="Calibri" panose="020F0502020204030204" pitchFamily="34" charset="0"/>
            </a:rPr>
            <a:t>Model </a:t>
          </a:r>
        </a:p>
        <a:p>
          <a:r>
            <a:rPr lang="en-US" sz="1200" dirty="0">
              <a:latin typeface="Calibri" panose="020F0502020204030204" pitchFamily="34" charset="0"/>
              <a:cs typeface="Calibri" panose="020F0502020204030204" pitchFamily="34" charset="0"/>
            </a:rPr>
            <a:t>Deploy</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&amp;</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Update</a:t>
          </a:r>
          <a:endParaRPr lang="en-US" sz="1200" dirty="0">
            <a:latin typeface="Calibri" panose="020F0502020204030204" pitchFamily="34" charset="0"/>
            <a:cs typeface="Calibri" panose="020F0502020204030204" pitchFamily="34" charset="0"/>
          </a:endParaRPr>
        </a:p>
      </dgm:t>
    </dgm:pt>
    <dgm:pt modelId="{A5496881-9A59-A743-83D8-CDAB4ED15A08}" type="parTrans" cxnId="{2A668D74-B285-C24A-9B3F-B99E0744A3AD}">
      <dgm:prSet/>
      <dgm:spPr/>
      <dgm:t>
        <a:bodyPr/>
        <a:lstStyle/>
        <a:p>
          <a:endParaRPr lang="en-US"/>
        </a:p>
      </dgm:t>
    </dgm:pt>
    <dgm:pt modelId="{A47D2432-C966-8E45-AA66-564D06B31B40}" type="sibTrans" cxnId="{2A668D74-B285-C24A-9B3F-B99E0744A3AD}">
      <dgm:prSet/>
      <dgm:spPr/>
      <dgm:t>
        <a:bodyPr/>
        <a:lstStyle/>
        <a:p>
          <a:endParaRPr lang="en-US" sz="1200" baseline="0">
            <a:latin typeface="Calibri" panose="020F0502020204030204" pitchFamily="34" charset="0"/>
          </a:endParaRPr>
        </a:p>
      </dgm:t>
    </dgm:pt>
    <dgm:pt modelId="{BC7AC259-E957-CF4B-A4FF-151DBF237D69}">
      <dgm:prSet custT="1"/>
      <dgm:spPr/>
      <dgm:t>
        <a:bodyPr/>
        <a:lstStyle/>
        <a:p>
          <a:r>
            <a:rPr lang="en-US" sz="1200" dirty="0">
              <a:latin typeface="Calibri" panose="020F0502020204030204" pitchFamily="34" charset="0"/>
              <a:cs typeface="Calibri" panose="020F0502020204030204" pitchFamily="34" charset="0"/>
            </a:rPr>
            <a:t>Weather</a:t>
          </a:r>
        </a:p>
        <a:p>
          <a:r>
            <a:rPr lang="en-US" sz="1200" dirty="0">
              <a:latin typeface="Calibri" panose="020F0502020204030204" pitchFamily="34" charset="0"/>
              <a:cs typeface="Calibri" panose="020F0502020204030204" pitchFamily="34" charset="0"/>
            </a:rPr>
            <a:t>Price</a:t>
          </a:r>
        </a:p>
        <a:p>
          <a:r>
            <a:rPr lang="en-US" sz="1200" dirty="0">
              <a:latin typeface="Calibri" panose="020F0502020204030204" pitchFamily="34" charset="0"/>
              <a:cs typeface="Calibri" panose="020F0502020204030204" pitchFamily="34" charset="0"/>
            </a:rPr>
            <a:t>Environmental</a:t>
          </a:r>
        </a:p>
      </dgm:t>
    </dgm:pt>
    <dgm:pt modelId="{9C308ED1-99C6-2446-80D1-7D670603DF84}" type="parTrans" cxnId="{6C8D6E50-21AE-9D42-B716-E2642A4C4AE8}">
      <dgm:prSet/>
      <dgm:spPr/>
      <dgm:t>
        <a:bodyPr/>
        <a:lstStyle/>
        <a:p>
          <a:endParaRPr lang="en-US"/>
        </a:p>
      </dgm:t>
    </dgm:pt>
    <dgm:pt modelId="{EDDDA369-62A7-894D-9372-BEDD23A566FE}" type="sibTrans" cxnId="{6C8D6E50-21AE-9D42-B716-E2642A4C4AE8}">
      <dgm:prSet/>
      <dgm:spPr/>
      <dgm:t>
        <a:bodyPr/>
        <a:lstStyle/>
        <a:p>
          <a:endParaRPr lang="en-US" sz="1200"/>
        </a:p>
      </dgm:t>
    </dgm:pt>
    <dgm:pt modelId="{57665237-44F7-F042-8DBD-9944563119AE}">
      <dgm:prSet phldrT="[Text]" custT="1"/>
      <dgm:spPr/>
      <dgm:t>
        <a:bodyPr/>
        <a:lstStyle/>
        <a:p>
          <a:r>
            <a:rPr lang="en-US" sz="1200" dirty="0">
              <a:latin typeface="Calibri" panose="020F0502020204030204" pitchFamily="34" charset="0"/>
              <a:cs typeface="Calibri" panose="020F0502020204030204" pitchFamily="34" charset="0"/>
            </a:rPr>
            <a:t>ML models</a:t>
          </a:r>
        </a:p>
      </dgm:t>
    </dgm:pt>
    <dgm:pt modelId="{ACCE02D2-46F3-2040-A55B-E7FCA585F956}" type="parTrans" cxnId="{C322C93E-76A1-314C-9066-ED96765E1487}">
      <dgm:prSet/>
      <dgm:spPr/>
      <dgm:t>
        <a:bodyPr/>
        <a:lstStyle/>
        <a:p>
          <a:endParaRPr lang="en-US"/>
        </a:p>
      </dgm:t>
    </dgm:pt>
    <dgm:pt modelId="{D7B92C7E-BD02-D245-AE29-E977A343E3CA}" type="sibTrans" cxnId="{C322C93E-76A1-314C-9066-ED96765E1487}">
      <dgm:prSet/>
      <dgm:spPr/>
      <dgm:t>
        <a:bodyPr/>
        <a:lstStyle/>
        <a:p>
          <a:endParaRPr lang="en-US" sz="1200"/>
        </a:p>
      </dgm:t>
    </dgm:pt>
    <dgm:pt modelId="{3978763B-EFCA-B444-8DE1-A8DB74360321}" type="pres">
      <dgm:prSet presAssocID="{6914BBE3-6197-AD45-9F94-2D0443BD71C2}" presName="cycle" presStyleCnt="0">
        <dgm:presLayoutVars>
          <dgm:dir/>
          <dgm:resizeHandles val="exact"/>
        </dgm:presLayoutVars>
      </dgm:prSet>
      <dgm:spPr/>
    </dgm:pt>
    <dgm:pt modelId="{6208EC39-CC4F-9041-91A2-E95457323988}" type="pres">
      <dgm:prSet presAssocID="{1807259B-1CE8-0D48-97C9-3C7133427390}" presName="dummy" presStyleCnt="0"/>
      <dgm:spPr/>
    </dgm:pt>
    <dgm:pt modelId="{754B1A55-CD39-974F-84A6-82269B417FBF}" type="pres">
      <dgm:prSet presAssocID="{1807259B-1CE8-0D48-97C9-3C7133427390}" presName="node" presStyleLbl="revTx" presStyleIdx="0" presStyleCnt="7">
        <dgm:presLayoutVars>
          <dgm:bulletEnabled val="1"/>
        </dgm:presLayoutVars>
      </dgm:prSet>
      <dgm:spPr/>
    </dgm:pt>
    <dgm:pt modelId="{B19E8058-BF11-C34F-816C-A3A8EE020A6D}" type="pres">
      <dgm:prSet presAssocID="{44C2484C-8459-B742-91DE-5AEA30DCDF53}" presName="sibTrans" presStyleLbl="node1" presStyleIdx="0" presStyleCnt="7"/>
      <dgm:spPr/>
    </dgm:pt>
    <dgm:pt modelId="{3E8619D6-500C-DA45-A925-E687885260E3}" type="pres">
      <dgm:prSet presAssocID="{BC7AC259-E957-CF4B-A4FF-151DBF237D69}" presName="dummy" presStyleCnt="0"/>
      <dgm:spPr/>
    </dgm:pt>
    <dgm:pt modelId="{ED46D746-6402-1048-AB6B-3B0B47D1A830}" type="pres">
      <dgm:prSet presAssocID="{BC7AC259-E957-CF4B-A4FF-151DBF237D69}" presName="node" presStyleLbl="revTx" presStyleIdx="1" presStyleCnt="7" custScaleX="197847">
        <dgm:presLayoutVars>
          <dgm:bulletEnabled val="1"/>
        </dgm:presLayoutVars>
      </dgm:prSet>
      <dgm:spPr/>
    </dgm:pt>
    <dgm:pt modelId="{62211578-D1E4-8A4C-B0C9-866B604B7CFD}" type="pres">
      <dgm:prSet presAssocID="{EDDDA369-62A7-894D-9372-BEDD23A566FE}" presName="sibTrans" presStyleLbl="node1" presStyleIdx="1" presStyleCnt="7"/>
      <dgm:spPr/>
    </dgm:pt>
    <dgm:pt modelId="{B7E98ADC-536F-3F42-9A23-1640764CDE2D}" type="pres">
      <dgm:prSet presAssocID="{C2B79807-AD9C-A640-822B-71F44019BC5D}" presName="dummy" presStyleCnt="0"/>
      <dgm:spPr/>
    </dgm:pt>
    <dgm:pt modelId="{9E25331F-359E-6240-8FDA-B91E630BDF58}" type="pres">
      <dgm:prSet presAssocID="{C2B79807-AD9C-A640-822B-71F44019BC5D}" presName="node" presStyleLbl="revTx" presStyleIdx="2" presStyleCnt="7" custScaleX="140418">
        <dgm:presLayoutVars>
          <dgm:bulletEnabled val="1"/>
        </dgm:presLayoutVars>
      </dgm:prSet>
      <dgm:spPr/>
    </dgm:pt>
    <dgm:pt modelId="{F0D8074D-3DFD-B644-B12A-CEA1184D68A8}" type="pres">
      <dgm:prSet presAssocID="{C5254DF2-75F5-9B4F-A598-0E5AF4EEEA13}" presName="sibTrans" presStyleLbl="node1" presStyleIdx="2" presStyleCnt="7"/>
      <dgm:spPr/>
    </dgm:pt>
    <dgm:pt modelId="{460F929E-B2E8-1041-992D-94B73CE6E337}" type="pres">
      <dgm:prSet presAssocID="{57665237-44F7-F042-8DBD-9944563119AE}" presName="dummy" presStyleCnt="0"/>
      <dgm:spPr/>
    </dgm:pt>
    <dgm:pt modelId="{1B813F0A-B797-AB43-88F4-BE029413C6AD}" type="pres">
      <dgm:prSet presAssocID="{57665237-44F7-F042-8DBD-9944563119AE}" presName="node" presStyleLbl="revTx" presStyleIdx="3" presStyleCnt="7">
        <dgm:presLayoutVars>
          <dgm:bulletEnabled val="1"/>
        </dgm:presLayoutVars>
      </dgm:prSet>
      <dgm:spPr/>
    </dgm:pt>
    <dgm:pt modelId="{2C910217-E693-CF4D-A98E-7DE3B64D0CFC}" type="pres">
      <dgm:prSet presAssocID="{D7B92C7E-BD02-D245-AE29-E977A343E3CA}" presName="sibTrans" presStyleLbl="node1" presStyleIdx="3" presStyleCnt="7"/>
      <dgm:spPr/>
    </dgm:pt>
    <dgm:pt modelId="{AC404A66-BC07-AD49-A010-17837DD676A0}" type="pres">
      <dgm:prSet presAssocID="{DE476F8A-2264-F94A-86CB-204B905BA7AD}" presName="dummy" presStyleCnt="0"/>
      <dgm:spPr/>
    </dgm:pt>
    <dgm:pt modelId="{BDF82D36-F61F-704B-8F08-DA27133D5DA5}" type="pres">
      <dgm:prSet presAssocID="{DE476F8A-2264-F94A-86CB-204B905BA7AD}" presName="node" presStyleLbl="revTx" presStyleIdx="4" presStyleCnt="7">
        <dgm:presLayoutVars>
          <dgm:bulletEnabled val="1"/>
        </dgm:presLayoutVars>
      </dgm:prSet>
      <dgm:spPr/>
    </dgm:pt>
    <dgm:pt modelId="{994ECF35-3C70-CA49-AEFB-20F6A7D80C56}" type="pres">
      <dgm:prSet presAssocID="{DF5BB4BD-8FC7-6A4E-B2AE-E7A8D170050B}" presName="sibTrans" presStyleLbl="node1" presStyleIdx="4" presStyleCnt="7"/>
      <dgm:spPr/>
    </dgm:pt>
    <dgm:pt modelId="{FB1C98AA-AE8B-3344-9595-0039BD1AB519}" type="pres">
      <dgm:prSet presAssocID="{818B5362-028F-BE4D-AEFD-D9660CAC89E6}" presName="dummy" presStyleCnt="0"/>
      <dgm:spPr/>
    </dgm:pt>
    <dgm:pt modelId="{C1A6435E-A5C9-3A4E-AA83-18DE7026F2B4}" type="pres">
      <dgm:prSet presAssocID="{818B5362-028F-BE4D-AEFD-D9660CAC89E6}" presName="node" presStyleLbl="revTx" presStyleIdx="5" presStyleCnt="7">
        <dgm:presLayoutVars>
          <dgm:bulletEnabled val="1"/>
        </dgm:presLayoutVars>
      </dgm:prSet>
      <dgm:spPr/>
    </dgm:pt>
    <dgm:pt modelId="{4C6F9CAF-A095-FA47-BBFC-70BC0C28585C}" type="pres">
      <dgm:prSet presAssocID="{7224AD0E-449E-5341-8C50-6BDAF086558C}" presName="sibTrans" presStyleLbl="node1" presStyleIdx="5" presStyleCnt="7"/>
      <dgm:spPr/>
    </dgm:pt>
    <dgm:pt modelId="{E88C11F0-3A3A-9343-BBBD-778177358210}" type="pres">
      <dgm:prSet presAssocID="{757349AB-E2C4-5C49-8205-CEEAA18C288A}" presName="dummy" presStyleCnt="0"/>
      <dgm:spPr/>
    </dgm:pt>
    <dgm:pt modelId="{41AF6C3B-F489-4D4B-90D3-4AD79386A781}" type="pres">
      <dgm:prSet presAssocID="{757349AB-E2C4-5C49-8205-CEEAA18C288A}" presName="node" presStyleLbl="revTx" presStyleIdx="6" presStyleCnt="7">
        <dgm:presLayoutVars>
          <dgm:bulletEnabled val="1"/>
        </dgm:presLayoutVars>
      </dgm:prSet>
      <dgm:spPr/>
    </dgm:pt>
    <dgm:pt modelId="{F4D67CA1-902E-0749-97AD-57D84881337D}" type="pres">
      <dgm:prSet presAssocID="{A47D2432-C966-8E45-AA66-564D06B31B40}" presName="sibTrans" presStyleLbl="node1" presStyleIdx="6" presStyleCnt="7"/>
      <dgm:spPr/>
    </dgm:pt>
  </dgm:ptLst>
  <dgm:cxnLst>
    <dgm:cxn modelId="{27F5E003-302A-F04C-AD9E-43C6B4D081B8}" type="presOf" srcId="{818B5362-028F-BE4D-AEFD-D9660CAC89E6}" destId="{C1A6435E-A5C9-3A4E-AA83-18DE7026F2B4}" srcOrd="0" destOrd="0" presId="urn:microsoft.com/office/officeart/2005/8/layout/cycle1"/>
    <dgm:cxn modelId="{78544221-BE54-FD4B-8D13-2BDA59F301A7}" type="presOf" srcId="{1807259B-1CE8-0D48-97C9-3C7133427390}" destId="{754B1A55-CD39-974F-84A6-82269B417FBF}" srcOrd="0" destOrd="0" presId="urn:microsoft.com/office/officeart/2005/8/layout/cycle1"/>
    <dgm:cxn modelId="{9D099F2B-4CAD-B747-B894-6426958E471A}" type="presOf" srcId="{A47D2432-C966-8E45-AA66-564D06B31B40}" destId="{F4D67CA1-902E-0749-97AD-57D84881337D}" srcOrd="0" destOrd="0" presId="urn:microsoft.com/office/officeart/2005/8/layout/cycle1"/>
    <dgm:cxn modelId="{0E52292D-8E24-A34F-BF78-9BDAFB6353C1}" type="presOf" srcId="{6914BBE3-6197-AD45-9F94-2D0443BD71C2}" destId="{3978763B-EFCA-B444-8DE1-A8DB74360321}" srcOrd="0" destOrd="0" presId="urn:microsoft.com/office/officeart/2005/8/layout/cycle1"/>
    <dgm:cxn modelId="{7281052E-167C-804F-9C16-C0F9B95D189C}" type="presOf" srcId="{C5254DF2-75F5-9B4F-A598-0E5AF4EEEA13}" destId="{F0D8074D-3DFD-B644-B12A-CEA1184D68A8}" srcOrd="0" destOrd="0" presId="urn:microsoft.com/office/officeart/2005/8/layout/cycle1"/>
    <dgm:cxn modelId="{29E1A530-92CB-3C43-87C4-B137A139BEF3}" srcId="{6914BBE3-6197-AD45-9F94-2D0443BD71C2}" destId="{1807259B-1CE8-0D48-97C9-3C7133427390}" srcOrd="0" destOrd="0" parTransId="{4ACD37A3-6CC3-F344-85D7-6CA3A3397C93}" sibTransId="{44C2484C-8459-B742-91DE-5AEA30DCDF53}"/>
    <dgm:cxn modelId="{C322C93E-76A1-314C-9066-ED96765E1487}" srcId="{6914BBE3-6197-AD45-9F94-2D0443BD71C2}" destId="{57665237-44F7-F042-8DBD-9944563119AE}" srcOrd="3" destOrd="0" parTransId="{ACCE02D2-46F3-2040-A55B-E7FCA585F956}" sibTransId="{D7B92C7E-BD02-D245-AE29-E977A343E3CA}"/>
    <dgm:cxn modelId="{76075941-35BE-4B4E-8675-2DF818AB0B80}" type="presOf" srcId="{DE476F8A-2264-F94A-86CB-204B905BA7AD}" destId="{BDF82D36-F61F-704B-8F08-DA27133D5DA5}" srcOrd="0" destOrd="0" presId="urn:microsoft.com/office/officeart/2005/8/layout/cycle1"/>
    <dgm:cxn modelId="{3FFFC744-6615-D140-9805-6A374334112E}" srcId="{6914BBE3-6197-AD45-9F94-2D0443BD71C2}" destId="{818B5362-028F-BE4D-AEFD-D9660CAC89E6}" srcOrd="5" destOrd="0" parTransId="{3CA52294-F647-A242-A440-B6E5B541DDF6}" sibTransId="{7224AD0E-449E-5341-8C50-6BDAF086558C}"/>
    <dgm:cxn modelId="{6C8D6E50-21AE-9D42-B716-E2642A4C4AE8}" srcId="{6914BBE3-6197-AD45-9F94-2D0443BD71C2}" destId="{BC7AC259-E957-CF4B-A4FF-151DBF237D69}" srcOrd="1" destOrd="0" parTransId="{9C308ED1-99C6-2446-80D1-7D670603DF84}" sibTransId="{EDDDA369-62A7-894D-9372-BEDD23A566FE}"/>
    <dgm:cxn modelId="{2A668D74-B285-C24A-9B3F-B99E0744A3AD}" srcId="{6914BBE3-6197-AD45-9F94-2D0443BD71C2}" destId="{757349AB-E2C4-5C49-8205-CEEAA18C288A}" srcOrd="6" destOrd="0" parTransId="{A5496881-9A59-A743-83D8-CDAB4ED15A08}" sibTransId="{A47D2432-C966-8E45-AA66-564D06B31B40}"/>
    <dgm:cxn modelId="{A5F28585-9778-E74D-91B6-3806D4143EF2}" type="presOf" srcId="{757349AB-E2C4-5C49-8205-CEEAA18C288A}" destId="{41AF6C3B-F489-4D4B-90D3-4AD79386A781}" srcOrd="0" destOrd="0" presId="urn:microsoft.com/office/officeart/2005/8/layout/cycle1"/>
    <dgm:cxn modelId="{7C2E5086-451E-1446-B175-22CCAE9DF07B}" type="presOf" srcId="{DF5BB4BD-8FC7-6A4E-B2AE-E7A8D170050B}" destId="{994ECF35-3C70-CA49-AEFB-20F6A7D80C56}" srcOrd="0" destOrd="0" presId="urn:microsoft.com/office/officeart/2005/8/layout/cycle1"/>
    <dgm:cxn modelId="{AE84A3A7-E8AF-4141-BC99-D1295FE501F3}" srcId="{6914BBE3-6197-AD45-9F94-2D0443BD71C2}" destId="{DE476F8A-2264-F94A-86CB-204B905BA7AD}" srcOrd="4" destOrd="0" parTransId="{457843F3-A0D8-504C-BFAC-3BBAAD8F6551}" sibTransId="{DF5BB4BD-8FC7-6A4E-B2AE-E7A8D170050B}"/>
    <dgm:cxn modelId="{30D781AB-CCE4-DC45-98B1-1FA8AEB66744}" srcId="{6914BBE3-6197-AD45-9F94-2D0443BD71C2}" destId="{C2B79807-AD9C-A640-822B-71F44019BC5D}" srcOrd="2" destOrd="0" parTransId="{D5A0C3C5-19AD-4A42-AA83-E07554D82543}" sibTransId="{C5254DF2-75F5-9B4F-A598-0E5AF4EEEA13}"/>
    <dgm:cxn modelId="{21BF72BD-D594-B84A-A299-C84DD53A7A87}" type="presOf" srcId="{57665237-44F7-F042-8DBD-9944563119AE}" destId="{1B813F0A-B797-AB43-88F4-BE029413C6AD}" srcOrd="0" destOrd="0" presId="urn:microsoft.com/office/officeart/2005/8/layout/cycle1"/>
    <dgm:cxn modelId="{2A4CFDCD-D6DF-524F-B8AD-E217D3613231}" type="presOf" srcId="{C2B79807-AD9C-A640-822B-71F44019BC5D}" destId="{9E25331F-359E-6240-8FDA-B91E630BDF58}" srcOrd="0" destOrd="0" presId="urn:microsoft.com/office/officeart/2005/8/layout/cycle1"/>
    <dgm:cxn modelId="{CDD25FD4-09B9-B944-B23C-29CC7567E815}" type="presOf" srcId="{EDDDA369-62A7-894D-9372-BEDD23A566FE}" destId="{62211578-D1E4-8A4C-B0C9-866B604B7CFD}" srcOrd="0" destOrd="0" presId="urn:microsoft.com/office/officeart/2005/8/layout/cycle1"/>
    <dgm:cxn modelId="{0E3E44E4-805F-9544-B3A0-628551B896C1}" type="presOf" srcId="{BC7AC259-E957-CF4B-A4FF-151DBF237D69}" destId="{ED46D746-6402-1048-AB6B-3B0B47D1A830}" srcOrd="0" destOrd="0" presId="urn:microsoft.com/office/officeart/2005/8/layout/cycle1"/>
    <dgm:cxn modelId="{82ED57E9-5721-5943-BCEA-8DB94DD815CD}" type="presOf" srcId="{44C2484C-8459-B742-91DE-5AEA30DCDF53}" destId="{B19E8058-BF11-C34F-816C-A3A8EE020A6D}" srcOrd="0" destOrd="0" presId="urn:microsoft.com/office/officeart/2005/8/layout/cycle1"/>
    <dgm:cxn modelId="{2D6CABEB-DB62-DC4F-8A29-B2FBD38B0536}" type="presOf" srcId="{7224AD0E-449E-5341-8C50-6BDAF086558C}" destId="{4C6F9CAF-A095-FA47-BBFC-70BC0C28585C}" srcOrd="0" destOrd="0" presId="urn:microsoft.com/office/officeart/2005/8/layout/cycle1"/>
    <dgm:cxn modelId="{449BCDF9-AF87-7048-B1EA-7BCFD0704E88}" type="presOf" srcId="{D7B92C7E-BD02-D245-AE29-E977A343E3CA}" destId="{2C910217-E693-CF4D-A98E-7DE3B64D0CFC}" srcOrd="0" destOrd="0" presId="urn:microsoft.com/office/officeart/2005/8/layout/cycle1"/>
    <dgm:cxn modelId="{5583ED37-429C-8D4E-BD1E-2058ACB6B237}" type="presParOf" srcId="{3978763B-EFCA-B444-8DE1-A8DB74360321}" destId="{6208EC39-CC4F-9041-91A2-E95457323988}" srcOrd="0" destOrd="0" presId="urn:microsoft.com/office/officeart/2005/8/layout/cycle1"/>
    <dgm:cxn modelId="{3B4C8118-D701-B24B-9507-925FBC15DF5A}" type="presParOf" srcId="{3978763B-EFCA-B444-8DE1-A8DB74360321}" destId="{754B1A55-CD39-974F-84A6-82269B417FBF}" srcOrd="1" destOrd="0" presId="urn:microsoft.com/office/officeart/2005/8/layout/cycle1"/>
    <dgm:cxn modelId="{C349EBFB-968A-E848-9B04-76D8C0638848}" type="presParOf" srcId="{3978763B-EFCA-B444-8DE1-A8DB74360321}" destId="{B19E8058-BF11-C34F-816C-A3A8EE020A6D}" srcOrd="2" destOrd="0" presId="urn:microsoft.com/office/officeart/2005/8/layout/cycle1"/>
    <dgm:cxn modelId="{74201E85-67B7-8047-A0E7-6CCB2E5064E2}" type="presParOf" srcId="{3978763B-EFCA-B444-8DE1-A8DB74360321}" destId="{3E8619D6-500C-DA45-A925-E687885260E3}" srcOrd="3" destOrd="0" presId="urn:microsoft.com/office/officeart/2005/8/layout/cycle1"/>
    <dgm:cxn modelId="{9B6AFD78-26E7-D044-9693-342B3355920B}" type="presParOf" srcId="{3978763B-EFCA-B444-8DE1-A8DB74360321}" destId="{ED46D746-6402-1048-AB6B-3B0B47D1A830}" srcOrd="4" destOrd="0" presId="urn:microsoft.com/office/officeart/2005/8/layout/cycle1"/>
    <dgm:cxn modelId="{01B7E8C2-E26D-E34F-A87B-0592A3F2E0CC}" type="presParOf" srcId="{3978763B-EFCA-B444-8DE1-A8DB74360321}" destId="{62211578-D1E4-8A4C-B0C9-866B604B7CFD}" srcOrd="5" destOrd="0" presId="urn:microsoft.com/office/officeart/2005/8/layout/cycle1"/>
    <dgm:cxn modelId="{A62B249D-6A29-7242-8AB2-0E6228342DD4}" type="presParOf" srcId="{3978763B-EFCA-B444-8DE1-A8DB74360321}" destId="{B7E98ADC-536F-3F42-9A23-1640764CDE2D}" srcOrd="6" destOrd="0" presId="urn:microsoft.com/office/officeart/2005/8/layout/cycle1"/>
    <dgm:cxn modelId="{8BD37D2C-4D37-0C4D-BD22-0AA6D2C8D1C8}" type="presParOf" srcId="{3978763B-EFCA-B444-8DE1-A8DB74360321}" destId="{9E25331F-359E-6240-8FDA-B91E630BDF58}" srcOrd="7" destOrd="0" presId="urn:microsoft.com/office/officeart/2005/8/layout/cycle1"/>
    <dgm:cxn modelId="{D944DC02-E548-B645-8C5A-27FF0CF8E131}" type="presParOf" srcId="{3978763B-EFCA-B444-8DE1-A8DB74360321}" destId="{F0D8074D-3DFD-B644-B12A-CEA1184D68A8}" srcOrd="8" destOrd="0" presId="urn:microsoft.com/office/officeart/2005/8/layout/cycle1"/>
    <dgm:cxn modelId="{AB02ABE1-7CA5-4B44-B6BC-71BF555E725F}" type="presParOf" srcId="{3978763B-EFCA-B444-8DE1-A8DB74360321}" destId="{460F929E-B2E8-1041-992D-94B73CE6E337}" srcOrd="9" destOrd="0" presId="urn:microsoft.com/office/officeart/2005/8/layout/cycle1"/>
    <dgm:cxn modelId="{3853F7AE-AB9F-4445-8BA0-C69953D97842}" type="presParOf" srcId="{3978763B-EFCA-B444-8DE1-A8DB74360321}" destId="{1B813F0A-B797-AB43-88F4-BE029413C6AD}" srcOrd="10" destOrd="0" presId="urn:microsoft.com/office/officeart/2005/8/layout/cycle1"/>
    <dgm:cxn modelId="{EDAD9679-31A3-C144-97B4-D000EE48DE88}" type="presParOf" srcId="{3978763B-EFCA-B444-8DE1-A8DB74360321}" destId="{2C910217-E693-CF4D-A98E-7DE3B64D0CFC}" srcOrd="11" destOrd="0" presId="urn:microsoft.com/office/officeart/2005/8/layout/cycle1"/>
    <dgm:cxn modelId="{BE2E503E-16A1-AD4A-9BB6-87A4C4C8D3EF}" type="presParOf" srcId="{3978763B-EFCA-B444-8DE1-A8DB74360321}" destId="{AC404A66-BC07-AD49-A010-17837DD676A0}" srcOrd="12" destOrd="0" presId="urn:microsoft.com/office/officeart/2005/8/layout/cycle1"/>
    <dgm:cxn modelId="{EDEB0CFB-A39B-3442-9D95-A149D4A11358}" type="presParOf" srcId="{3978763B-EFCA-B444-8DE1-A8DB74360321}" destId="{BDF82D36-F61F-704B-8F08-DA27133D5DA5}" srcOrd="13" destOrd="0" presId="urn:microsoft.com/office/officeart/2005/8/layout/cycle1"/>
    <dgm:cxn modelId="{B113F34F-E17A-794A-9A48-AA415B19F8DB}" type="presParOf" srcId="{3978763B-EFCA-B444-8DE1-A8DB74360321}" destId="{994ECF35-3C70-CA49-AEFB-20F6A7D80C56}" srcOrd="14" destOrd="0" presId="urn:microsoft.com/office/officeart/2005/8/layout/cycle1"/>
    <dgm:cxn modelId="{126C6EBB-B782-1F48-A0AB-95EAA0CE31D8}" type="presParOf" srcId="{3978763B-EFCA-B444-8DE1-A8DB74360321}" destId="{FB1C98AA-AE8B-3344-9595-0039BD1AB519}" srcOrd="15" destOrd="0" presId="urn:microsoft.com/office/officeart/2005/8/layout/cycle1"/>
    <dgm:cxn modelId="{012DBD9D-9D70-7D4E-9162-6887E60469A8}" type="presParOf" srcId="{3978763B-EFCA-B444-8DE1-A8DB74360321}" destId="{C1A6435E-A5C9-3A4E-AA83-18DE7026F2B4}" srcOrd="16" destOrd="0" presId="urn:microsoft.com/office/officeart/2005/8/layout/cycle1"/>
    <dgm:cxn modelId="{25566378-65E7-3D45-A581-D013ABA5368B}" type="presParOf" srcId="{3978763B-EFCA-B444-8DE1-A8DB74360321}" destId="{4C6F9CAF-A095-FA47-BBFC-70BC0C28585C}" srcOrd="17" destOrd="0" presId="urn:microsoft.com/office/officeart/2005/8/layout/cycle1"/>
    <dgm:cxn modelId="{CE325B9D-8C5A-D54F-A1B0-6ED1F3CAC419}" type="presParOf" srcId="{3978763B-EFCA-B444-8DE1-A8DB74360321}" destId="{E88C11F0-3A3A-9343-BBBD-778177358210}" srcOrd="18" destOrd="0" presId="urn:microsoft.com/office/officeart/2005/8/layout/cycle1"/>
    <dgm:cxn modelId="{260210D9-512E-5545-A037-C224FB6FA7FD}" type="presParOf" srcId="{3978763B-EFCA-B444-8DE1-A8DB74360321}" destId="{41AF6C3B-F489-4D4B-90D3-4AD79386A781}" srcOrd="19" destOrd="0" presId="urn:microsoft.com/office/officeart/2005/8/layout/cycle1"/>
    <dgm:cxn modelId="{57562B64-6202-4345-B7EF-EB68377219F5}" type="presParOf" srcId="{3978763B-EFCA-B444-8DE1-A8DB74360321}" destId="{F4D67CA1-902E-0749-97AD-57D84881337D}"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4F51F-7471-4DF9-AB65-5766629D927A}" type="doc">
      <dgm:prSet loTypeId="urn:microsoft.com/office/officeart/2005/8/layout/hierarchy5" loCatId="hierarchy" qsTypeId="urn:microsoft.com/office/officeart/2005/8/quickstyle/simple2" qsCatId="simple" csTypeId="urn:microsoft.com/office/officeart/2005/8/colors/accent5_2" csCatId="accent5" phldr="1"/>
      <dgm:spPr/>
      <dgm:t>
        <a:bodyPr/>
        <a:lstStyle/>
        <a:p>
          <a:endParaRPr lang="en-US"/>
        </a:p>
      </dgm:t>
    </dgm:pt>
    <dgm:pt modelId="{B7488D72-AD33-4808-8176-B426E71D0142}">
      <dgm:prSet phldrT="[Text]"/>
      <dgm:spPr/>
      <dgm:t>
        <a:bodyPr/>
        <a:lstStyle/>
        <a:p>
          <a:r>
            <a:rPr lang="en-US" dirty="0"/>
            <a:t>Raw data </a:t>
          </a:r>
        </a:p>
      </dgm:t>
    </dgm:pt>
    <dgm:pt modelId="{DCBA0555-4EE6-47B7-99ED-969C440699FC}" type="parTrans" cxnId="{09BEE43B-A913-4FFF-8251-B0EC5D1322D3}">
      <dgm:prSet/>
      <dgm:spPr/>
      <dgm:t>
        <a:bodyPr/>
        <a:lstStyle/>
        <a:p>
          <a:endParaRPr lang="en-US"/>
        </a:p>
      </dgm:t>
    </dgm:pt>
    <dgm:pt modelId="{09368972-6C45-40B6-B76D-600D5E921D20}" type="sibTrans" cxnId="{09BEE43B-A913-4FFF-8251-B0EC5D1322D3}">
      <dgm:prSet/>
      <dgm:spPr/>
      <dgm:t>
        <a:bodyPr/>
        <a:lstStyle/>
        <a:p>
          <a:endParaRPr lang="en-US"/>
        </a:p>
      </dgm:t>
    </dgm:pt>
    <dgm:pt modelId="{50EAF87B-2B7E-4649-8316-FDC00630E4E8}">
      <dgm:prSet phldrT="[Text]" custT="1"/>
      <dgm:spPr/>
      <dgm:t>
        <a:bodyPr/>
        <a:lstStyle/>
        <a:p>
          <a:r>
            <a:rPr lang="en-US" sz="1200" b="1" baseline="0" dirty="0"/>
            <a:t>Temperature </a:t>
          </a:r>
        </a:p>
      </dgm:t>
    </dgm:pt>
    <dgm:pt modelId="{22ADAEC6-E35E-4EF7-802D-52BFCFEDB644}" type="parTrans" cxnId="{81E6775F-564A-47A8-8265-F05C2B51AB38}">
      <dgm:prSet/>
      <dgm:spPr/>
      <dgm:t>
        <a:bodyPr/>
        <a:lstStyle/>
        <a:p>
          <a:endParaRPr lang="en-US"/>
        </a:p>
      </dgm:t>
    </dgm:pt>
    <dgm:pt modelId="{EBD7085E-1C05-448B-994A-2927E82D2DA8}" type="sibTrans" cxnId="{81E6775F-564A-47A8-8265-F05C2B51AB38}">
      <dgm:prSet/>
      <dgm:spPr/>
      <dgm:t>
        <a:bodyPr/>
        <a:lstStyle/>
        <a:p>
          <a:endParaRPr lang="en-US"/>
        </a:p>
      </dgm:t>
    </dgm:pt>
    <dgm:pt modelId="{B340042D-9702-40B0-9829-9B51DD07C74F}">
      <dgm:prSet/>
      <dgm:spPr/>
      <dgm:t>
        <a:bodyPr/>
        <a:lstStyle/>
        <a:p>
          <a:endParaRPr lang="en-US" sz="1200" dirty="0"/>
        </a:p>
      </dgm:t>
    </dgm:pt>
    <dgm:pt modelId="{5C8D698C-9BB9-4813-BFDD-D2904249ABE5}" type="parTrans" cxnId="{440742A2-515C-4138-9F07-68B05CE7DA91}">
      <dgm:prSet/>
      <dgm:spPr/>
      <dgm:t>
        <a:bodyPr/>
        <a:lstStyle/>
        <a:p>
          <a:endParaRPr lang="en-US"/>
        </a:p>
      </dgm:t>
    </dgm:pt>
    <dgm:pt modelId="{D4F88F7E-6222-44EA-9CC5-21A9EDCA3043}" type="sibTrans" cxnId="{440742A2-515C-4138-9F07-68B05CE7DA91}">
      <dgm:prSet/>
      <dgm:spPr/>
      <dgm:t>
        <a:bodyPr/>
        <a:lstStyle/>
        <a:p>
          <a:endParaRPr lang="en-US"/>
        </a:p>
      </dgm:t>
    </dgm:pt>
    <dgm:pt modelId="{DCBCB9F4-EDD6-4DE0-A5CE-0098B58CE926}">
      <dgm:prSet custT="1"/>
      <dgm:spPr/>
      <dgm:t>
        <a:bodyPr/>
        <a:lstStyle/>
        <a:p>
          <a:r>
            <a:rPr lang="en-US" sz="1050" b="1" dirty="0"/>
            <a:t>Length of dry spell in the last growing season</a:t>
          </a:r>
        </a:p>
      </dgm:t>
    </dgm:pt>
    <dgm:pt modelId="{E67117D4-73CE-4363-B923-E055FE0A9BF4}" type="parTrans" cxnId="{9EAE58AD-8A64-480E-9F47-B9159C31297C}">
      <dgm:prSet/>
      <dgm:spPr/>
      <dgm:t>
        <a:bodyPr/>
        <a:lstStyle/>
        <a:p>
          <a:endParaRPr lang="en-US"/>
        </a:p>
      </dgm:t>
    </dgm:pt>
    <dgm:pt modelId="{7C3D7422-5E42-4DA8-B790-295FBAAB4027}" type="sibTrans" cxnId="{9EAE58AD-8A64-480E-9F47-B9159C31297C}">
      <dgm:prSet/>
      <dgm:spPr/>
      <dgm:t>
        <a:bodyPr/>
        <a:lstStyle/>
        <a:p>
          <a:endParaRPr lang="en-US"/>
        </a:p>
      </dgm:t>
    </dgm:pt>
    <dgm:pt modelId="{E383E99E-0868-47ED-AF6C-151D12BD429B}">
      <dgm:prSet/>
      <dgm:spPr/>
      <dgm:t>
        <a:bodyPr/>
        <a:lstStyle/>
        <a:p>
          <a:r>
            <a:rPr lang="en-US" dirty="0"/>
            <a:t>Features</a:t>
          </a:r>
        </a:p>
      </dgm:t>
    </dgm:pt>
    <dgm:pt modelId="{9303F936-5652-45BC-83BF-063DFC9434B1}" type="parTrans" cxnId="{F1562DFC-2A6E-43D6-823D-8AD0AD868DB4}">
      <dgm:prSet/>
      <dgm:spPr/>
      <dgm:t>
        <a:bodyPr/>
        <a:lstStyle/>
        <a:p>
          <a:endParaRPr lang="en-US"/>
        </a:p>
      </dgm:t>
    </dgm:pt>
    <dgm:pt modelId="{3AC4B2E3-8213-41EB-A45D-613520B27B7E}" type="sibTrans" cxnId="{F1562DFC-2A6E-43D6-823D-8AD0AD868DB4}">
      <dgm:prSet/>
      <dgm:spPr/>
      <dgm:t>
        <a:bodyPr/>
        <a:lstStyle/>
        <a:p>
          <a:endParaRPr lang="en-US"/>
        </a:p>
      </dgm:t>
    </dgm:pt>
    <dgm:pt modelId="{ECC46DCB-FF58-47D3-85EC-3714EE04D641}">
      <dgm:prSet/>
      <dgm:spPr/>
      <dgm:t>
        <a:bodyPr/>
        <a:lstStyle/>
        <a:p>
          <a:r>
            <a:rPr lang="en-US" dirty="0"/>
            <a:t>Train/Test Splits</a:t>
          </a:r>
        </a:p>
      </dgm:t>
    </dgm:pt>
    <dgm:pt modelId="{A79FF7F9-B40E-4841-B1A2-1B445B6C5C43}" type="parTrans" cxnId="{647DF020-CBF8-4D78-BD8D-8DF142D89A55}">
      <dgm:prSet/>
      <dgm:spPr/>
      <dgm:t>
        <a:bodyPr/>
        <a:lstStyle/>
        <a:p>
          <a:endParaRPr lang="en-US"/>
        </a:p>
      </dgm:t>
    </dgm:pt>
    <dgm:pt modelId="{E4E38541-0A2D-4DB7-9416-5D0AB0FAE36D}" type="sibTrans" cxnId="{647DF020-CBF8-4D78-BD8D-8DF142D89A55}">
      <dgm:prSet/>
      <dgm:spPr/>
      <dgm:t>
        <a:bodyPr/>
        <a:lstStyle/>
        <a:p>
          <a:endParaRPr lang="en-US"/>
        </a:p>
      </dgm:t>
    </dgm:pt>
    <dgm:pt modelId="{DAD4F9A7-D7E1-4BFD-8D86-ACA28D7800F0}">
      <dgm:prSet phldrT="[Text]" custT="1"/>
      <dgm:spPr/>
      <dgm:t>
        <a:bodyPr/>
        <a:lstStyle/>
        <a:p>
          <a:endParaRPr lang="en-US" sz="2000" baseline="0" dirty="0"/>
        </a:p>
      </dgm:t>
    </dgm:pt>
    <dgm:pt modelId="{43275F4B-95F8-46CC-9A77-068050A348F4}" type="parTrans" cxnId="{D584915A-F8B2-4701-90EE-2C1AADC6B072}">
      <dgm:prSet/>
      <dgm:spPr/>
      <dgm:t>
        <a:bodyPr/>
        <a:lstStyle/>
        <a:p>
          <a:endParaRPr lang="en-US"/>
        </a:p>
      </dgm:t>
    </dgm:pt>
    <dgm:pt modelId="{9108D4E9-1DFF-473E-A880-00A13AE44DDF}" type="sibTrans" cxnId="{D584915A-F8B2-4701-90EE-2C1AADC6B072}">
      <dgm:prSet/>
      <dgm:spPr/>
      <dgm:t>
        <a:bodyPr/>
        <a:lstStyle/>
        <a:p>
          <a:endParaRPr lang="en-US"/>
        </a:p>
      </dgm:t>
    </dgm:pt>
    <dgm:pt modelId="{2B2A8EC8-6637-4BC2-97F8-C913F1E45B26}">
      <dgm:prSet phldrT="[Text]"/>
      <dgm:spPr/>
      <dgm:t>
        <a:bodyPr/>
        <a:lstStyle/>
        <a:p>
          <a:r>
            <a:rPr lang="en-US" dirty="0"/>
            <a:t>Models</a:t>
          </a:r>
        </a:p>
      </dgm:t>
    </dgm:pt>
    <dgm:pt modelId="{33EEA97E-8E49-4FC5-919E-E2C23B3334E4}" type="parTrans" cxnId="{2841DB50-3811-4BE2-B587-AB142BC26E35}">
      <dgm:prSet/>
      <dgm:spPr/>
      <dgm:t>
        <a:bodyPr/>
        <a:lstStyle/>
        <a:p>
          <a:endParaRPr lang="en-US"/>
        </a:p>
      </dgm:t>
    </dgm:pt>
    <dgm:pt modelId="{430233C1-A8D2-4EC9-840E-3D3E595731F1}" type="sibTrans" cxnId="{2841DB50-3811-4BE2-B587-AB142BC26E35}">
      <dgm:prSet/>
      <dgm:spPr/>
      <dgm:t>
        <a:bodyPr/>
        <a:lstStyle/>
        <a:p>
          <a:endParaRPr lang="en-US"/>
        </a:p>
      </dgm:t>
    </dgm:pt>
    <dgm:pt modelId="{8E8416E4-B703-4ED3-A673-E61DEC85E8B5}">
      <dgm:prSet phldrT="[Text]"/>
      <dgm:spPr/>
      <dgm:t>
        <a:bodyPr/>
        <a:lstStyle/>
        <a:p>
          <a:r>
            <a:rPr lang="en-US" dirty="0"/>
            <a:t>Baseline</a:t>
          </a:r>
        </a:p>
      </dgm:t>
    </dgm:pt>
    <dgm:pt modelId="{738E2CC5-FD76-4D61-A576-9F2281E06BC6}" type="parTrans" cxnId="{F9B093A8-C4F9-42E4-9F07-8DD82950C825}">
      <dgm:prSet/>
      <dgm:spPr/>
      <dgm:t>
        <a:bodyPr/>
        <a:lstStyle/>
        <a:p>
          <a:endParaRPr lang="en-US"/>
        </a:p>
      </dgm:t>
    </dgm:pt>
    <dgm:pt modelId="{EF9A563B-D416-4987-A66C-7A8D2B48C8EE}" type="sibTrans" cxnId="{F9B093A8-C4F9-42E4-9F07-8DD82950C825}">
      <dgm:prSet/>
      <dgm:spPr/>
      <dgm:t>
        <a:bodyPr/>
        <a:lstStyle/>
        <a:p>
          <a:endParaRPr lang="en-US"/>
        </a:p>
      </dgm:t>
    </dgm:pt>
    <dgm:pt modelId="{25B0B199-4865-4267-B1F4-1FEF8D0BA492}">
      <dgm:prSet phldrT="[Text]"/>
      <dgm:spPr/>
      <dgm:t>
        <a:bodyPr/>
        <a:lstStyle/>
        <a:p>
          <a:r>
            <a:rPr lang="en-US" dirty="0"/>
            <a:t>Cross-validation</a:t>
          </a:r>
        </a:p>
      </dgm:t>
    </dgm:pt>
    <dgm:pt modelId="{6B8B7079-8D29-48E1-B5E9-F8B25B6E80D6}" type="parTrans" cxnId="{17BCD2E4-1C61-4A9E-992D-5E5C03AE78B6}">
      <dgm:prSet/>
      <dgm:spPr/>
      <dgm:t>
        <a:bodyPr/>
        <a:lstStyle/>
        <a:p>
          <a:endParaRPr lang="en-US"/>
        </a:p>
      </dgm:t>
    </dgm:pt>
    <dgm:pt modelId="{1C13C740-85D0-4182-8CC0-28CC621CC8AF}" type="sibTrans" cxnId="{17BCD2E4-1C61-4A9E-992D-5E5C03AE78B6}">
      <dgm:prSet/>
      <dgm:spPr/>
      <dgm:t>
        <a:bodyPr/>
        <a:lstStyle/>
        <a:p>
          <a:endParaRPr lang="en-US"/>
        </a:p>
      </dgm:t>
    </dgm:pt>
    <dgm:pt modelId="{4EEBF965-8AE2-47D7-93C4-F7E4B05F3D52}">
      <dgm:prSet phldrT="[Text]" custT="1"/>
      <dgm:spPr/>
      <dgm:t>
        <a:bodyPr/>
        <a:lstStyle/>
        <a:p>
          <a:r>
            <a:rPr lang="en-US" sz="1200" b="1" baseline="0" dirty="0"/>
            <a:t>Rain </a:t>
          </a:r>
        </a:p>
      </dgm:t>
    </dgm:pt>
    <dgm:pt modelId="{536E9752-7350-49FE-9B07-507368BA38F6}" type="parTrans" cxnId="{6AE26EC3-5B1B-4E97-BCC8-585CB5F813EF}">
      <dgm:prSet/>
      <dgm:spPr/>
      <dgm:t>
        <a:bodyPr/>
        <a:lstStyle/>
        <a:p>
          <a:endParaRPr lang="en-US"/>
        </a:p>
      </dgm:t>
    </dgm:pt>
    <dgm:pt modelId="{51C6F39B-802B-4114-8691-81CF9C3E39F7}" type="sibTrans" cxnId="{6AE26EC3-5B1B-4E97-BCC8-585CB5F813EF}">
      <dgm:prSet/>
      <dgm:spPr/>
      <dgm:t>
        <a:bodyPr/>
        <a:lstStyle/>
        <a:p>
          <a:endParaRPr lang="en-US"/>
        </a:p>
      </dgm:t>
    </dgm:pt>
    <dgm:pt modelId="{C6317953-3380-4445-BCCF-7A81A5A4C512}">
      <dgm:prSet phldrT="[Text]" custT="1"/>
      <dgm:spPr/>
      <dgm:t>
        <a:bodyPr/>
        <a:lstStyle/>
        <a:p>
          <a:r>
            <a:rPr lang="en-US" sz="1200" b="1" baseline="0" dirty="0"/>
            <a:t>Grain prices </a:t>
          </a:r>
        </a:p>
      </dgm:t>
    </dgm:pt>
    <dgm:pt modelId="{45BEB76D-7948-4869-9DEF-E6A92ACBE2B8}" type="parTrans" cxnId="{3620D13F-042E-4702-8A91-E1E92BDA4F42}">
      <dgm:prSet/>
      <dgm:spPr/>
      <dgm:t>
        <a:bodyPr/>
        <a:lstStyle/>
        <a:p>
          <a:endParaRPr lang="en-US"/>
        </a:p>
      </dgm:t>
    </dgm:pt>
    <dgm:pt modelId="{10C84377-CF40-4599-B9A6-610E757660F4}" type="sibTrans" cxnId="{3620D13F-042E-4702-8A91-E1E92BDA4F42}">
      <dgm:prSet/>
      <dgm:spPr/>
      <dgm:t>
        <a:bodyPr/>
        <a:lstStyle/>
        <a:p>
          <a:endParaRPr lang="en-US"/>
        </a:p>
      </dgm:t>
    </dgm:pt>
    <dgm:pt modelId="{CCB96A28-31D4-431F-98E8-7035B6587F1D}">
      <dgm:prSet phldrT="[Text]" custT="1"/>
      <dgm:spPr/>
      <dgm:t>
        <a:bodyPr/>
        <a:lstStyle/>
        <a:p>
          <a:r>
            <a:rPr lang="en-US" sz="1200" b="1" baseline="0" dirty="0"/>
            <a:t>Geospatial coordinates of markets, major cities, villages</a:t>
          </a:r>
        </a:p>
      </dgm:t>
    </dgm:pt>
    <dgm:pt modelId="{F813E8F3-3F4A-4524-9BC0-2BA01CB27438}" type="parTrans" cxnId="{050731BF-D62A-4A3C-9419-D2CED54113D6}">
      <dgm:prSet/>
      <dgm:spPr/>
      <dgm:t>
        <a:bodyPr/>
        <a:lstStyle/>
        <a:p>
          <a:endParaRPr lang="en-US"/>
        </a:p>
      </dgm:t>
    </dgm:pt>
    <dgm:pt modelId="{85507BDE-101F-4B13-A433-2E3F74910BB8}" type="sibTrans" cxnId="{050731BF-D62A-4A3C-9419-D2CED54113D6}">
      <dgm:prSet/>
      <dgm:spPr/>
      <dgm:t>
        <a:bodyPr/>
        <a:lstStyle/>
        <a:p>
          <a:endParaRPr lang="en-US"/>
        </a:p>
      </dgm:t>
    </dgm:pt>
    <dgm:pt modelId="{A93DD7EC-40CD-4311-A320-01F4B002CEF2}">
      <dgm:prSet phldrT="[Text]" custT="1"/>
      <dgm:spPr/>
      <dgm:t>
        <a:bodyPr/>
        <a:lstStyle/>
        <a:p>
          <a:r>
            <a:rPr lang="en-US" sz="1200" b="1" baseline="0" dirty="0"/>
            <a:t>Household surveys</a:t>
          </a:r>
        </a:p>
      </dgm:t>
    </dgm:pt>
    <dgm:pt modelId="{E6273594-E832-4CFE-A6E2-127A868AE4A9}" type="parTrans" cxnId="{19990E8A-8264-4149-84ED-C516DD2E5A1B}">
      <dgm:prSet/>
      <dgm:spPr/>
      <dgm:t>
        <a:bodyPr/>
        <a:lstStyle/>
        <a:p>
          <a:endParaRPr lang="en-US"/>
        </a:p>
      </dgm:t>
    </dgm:pt>
    <dgm:pt modelId="{33B422D9-EF29-4290-8D35-47A10048FEEB}" type="sibTrans" cxnId="{19990E8A-8264-4149-84ED-C516DD2E5A1B}">
      <dgm:prSet/>
      <dgm:spPr/>
      <dgm:t>
        <a:bodyPr/>
        <a:lstStyle/>
        <a:p>
          <a:endParaRPr lang="en-US"/>
        </a:p>
      </dgm:t>
    </dgm:pt>
    <dgm:pt modelId="{C6DBC609-5726-46FC-AB09-C4F9C723197C}">
      <dgm:prSet phldrT="[Text]"/>
      <dgm:spPr/>
      <dgm:t>
        <a:bodyPr/>
        <a:lstStyle/>
        <a:p>
          <a:r>
            <a:rPr lang="en-US" dirty="0"/>
            <a:t>Labels</a:t>
          </a:r>
        </a:p>
      </dgm:t>
    </dgm:pt>
    <dgm:pt modelId="{C5E9D989-1B10-4DDD-A2B4-8861E467B860}" type="parTrans" cxnId="{0AADAFB1-4D3A-42FD-B4B0-3079EFECB205}">
      <dgm:prSet/>
      <dgm:spPr/>
      <dgm:t>
        <a:bodyPr/>
        <a:lstStyle/>
        <a:p>
          <a:endParaRPr lang="en-US"/>
        </a:p>
      </dgm:t>
    </dgm:pt>
    <dgm:pt modelId="{A18A9C70-5863-42CB-B61D-561BA6AF86E9}" type="sibTrans" cxnId="{0AADAFB1-4D3A-42FD-B4B0-3079EFECB205}">
      <dgm:prSet/>
      <dgm:spPr/>
      <dgm:t>
        <a:bodyPr/>
        <a:lstStyle/>
        <a:p>
          <a:endParaRPr lang="en-US"/>
        </a:p>
      </dgm:t>
    </dgm:pt>
    <dgm:pt modelId="{6134088E-26E1-40EB-B9F9-B0F1F0E366CC}">
      <dgm:prSet phldrT="[Text]"/>
      <dgm:spPr/>
      <dgm:t>
        <a:bodyPr/>
        <a:lstStyle/>
        <a:p>
          <a:r>
            <a:rPr lang="en-US" dirty="0"/>
            <a:t>Categorical</a:t>
          </a:r>
        </a:p>
      </dgm:t>
    </dgm:pt>
    <dgm:pt modelId="{B3FAAE24-34F7-4331-BC40-00E5ED0787BF}" type="parTrans" cxnId="{42FA9389-6831-4EE2-B0E8-49D33D94500D}">
      <dgm:prSet/>
      <dgm:spPr/>
      <dgm:t>
        <a:bodyPr/>
        <a:lstStyle/>
        <a:p>
          <a:endParaRPr lang="en-US"/>
        </a:p>
      </dgm:t>
    </dgm:pt>
    <dgm:pt modelId="{2694C535-EA4E-4562-8903-9C6BE105D59A}" type="sibTrans" cxnId="{42FA9389-6831-4EE2-B0E8-49D33D94500D}">
      <dgm:prSet/>
      <dgm:spPr/>
      <dgm:t>
        <a:bodyPr/>
        <a:lstStyle/>
        <a:p>
          <a:endParaRPr lang="en-US"/>
        </a:p>
      </dgm:t>
    </dgm:pt>
    <dgm:pt modelId="{16BFC567-D9D8-452A-92A7-15545C62B57D}">
      <dgm:prSet/>
      <dgm:spPr/>
      <dgm:t>
        <a:bodyPr/>
        <a:lstStyle/>
        <a:p>
          <a:endParaRPr lang="en-US" dirty="0"/>
        </a:p>
      </dgm:t>
    </dgm:pt>
    <dgm:pt modelId="{BA870820-E327-4E4D-88EE-39F13650CD0C}" type="parTrans" cxnId="{43B34837-EBE4-477B-8DE8-4FB34D9F8CA0}">
      <dgm:prSet/>
      <dgm:spPr/>
      <dgm:t>
        <a:bodyPr/>
        <a:lstStyle/>
        <a:p>
          <a:endParaRPr lang="en-US"/>
        </a:p>
      </dgm:t>
    </dgm:pt>
    <dgm:pt modelId="{A2970F00-2190-4986-9BD0-ADDB2C46669D}" type="sibTrans" cxnId="{43B34837-EBE4-477B-8DE8-4FB34D9F8CA0}">
      <dgm:prSet/>
      <dgm:spPr/>
      <dgm:t>
        <a:bodyPr/>
        <a:lstStyle/>
        <a:p>
          <a:endParaRPr lang="en-US"/>
        </a:p>
      </dgm:t>
    </dgm:pt>
    <dgm:pt modelId="{19503DC1-B789-474D-8806-4FD1D705C5F0}">
      <dgm:prSet/>
      <dgm:spPr/>
      <dgm:t>
        <a:bodyPr/>
        <a:lstStyle/>
        <a:p>
          <a:endParaRPr lang="en-US" dirty="0"/>
        </a:p>
      </dgm:t>
    </dgm:pt>
    <dgm:pt modelId="{8E1ACDF9-63A6-4B61-AF7C-AEBA46F89354}" type="parTrans" cxnId="{EBF215AF-702E-4FBB-B6B3-BEFE33716076}">
      <dgm:prSet/>
      <dgm:spPr/>
      <dgm:t>
        <a:bodyPr/>
        <a:lstStyle/>
        <a:p>
          <a:endParaRPr lang="en-US"/>
        </a:p>
      </dgm:t>
    </dgm:pt>
    <dgm:pt modelId="{0FEF4720-7872-49FD-84E8-308355B64031}" type="sibTrans" cxnId="{EBF215AF-702E-4FBB-B6B3-BEFE33716076}">
      <dgm:prSet/>
      <dgm:spPr/>
      <dgm:t>
        <a:bodyPr/>
        <a:lstStyle/>
        <a:p>
          <a:endParaRPr lang="en-US"/>
        </a:p>
      </dgm:t>
    </dgm:pt>
    <dgm:pt modelId="{36B265C3-A2C0-4407-8187-ABFE31E2456E}">
      <dgm:prSet/>
      <dgm:spPr/>
      <dgm:t>
        <a:bodyPr/>
        <a:lstStyle/>
        <a:p>
          <a:endParaRPr lang="en-US" dirty="0"/>
        </a:p>
      </dgm:t>
    </dgm:pt>
    <dgm:pt modelId="{70C06D42-ABB9-49ED-BF15-55B43C398717}" type="parTrans" cxnId="{128DD90A-BCDA-4F3B-BFCF-24F66F51AB5A}">
      <dgm:prSet/>
      <dgm:spPr/>
      <dgm:t>
        <a:bodyPr/>
        <a:lstStyle/>
        <a:p>
          <a:endParaRPr lang="en-US"/>
        </a:p>
      </dgm:t>
    </dgm:pt>
    <dgm:pt modelId="{88B54B44-698A-4C7B-A9DF-01A849B3F340}" type="sibTrans" cxnId="{128DD90A-BCDA-4F3B-BFCF-24F66F51AB5A}">
      <dgm:prSet/>
      <dgm:spPr/>
      <dgm:t>
        <a:bodyPr/>
        <a:lstStyle/>
        <a:p>
          <a:endParaRPr lang="en-US"/>
        </a:p>
      </dgm:t>
    </dgm:pt>
    <dgm:pt modelId="{A3441D8E-69CF-475F-A54D-08BC2A7A8C50}">
      <dgm:prSet phldrT="[Text]" custT="1"/>
      <dgm:spPr/>
      <dgm:t>
        <a:bodyPr/>
        <a:lstStyle/>
        <a:p>
          <a:r>
            <a:rPr lang="en-US" sz="1050" b="1" dirty="0"/>
            <a:t>Maize price in previous month in the nearest market</a:t>
          </a:r>
        </a:p>
      </dgm:t>
    </dgm:pt>
    <dgm:pt modelId="{AF2C8E19-B3D4-416A-B715-AC6789D858C1}" type="parTrans" cxnId="{0D3BDA21-8386-4A2D-83A0-33DE09D2870C}">
      <dgm:prSet/>
      <dgm:spPr/>
      <dgm:t>
        <a:bodyPr/>
        <a:lstStyle/>
        <a:p>
          <a:endParaRPr lang="en-US"/>
        </a:p>
      </dgm:t>
    </dgm:pt>
    <dgm:pt modelId="{32628829-7E35-48D0-B299-84E78F4D2AAC}" type="sibTrans" cxnId="{0D3BDA21-8386-4A2D-83A0-33DE09D2870C}">
      <dgm:prSet/>
      <dgm:spPr/>
      <dgm:t>
        <a:bodyPr/>
        <a:lstStyle/>
        <a:p>
          <a:endParaRPr lang="en-US"/>
        </a:p>
      </dgm:t>
    </dgm:pt>
    <dgm:pt modelId="{171F47F2-9D03-4EF2-9E27-F9C00A6BEF85}">
      <dgm:prSet phldrT="[Text]" custT="1"/>
      <dgm:spPr/>
      <dgm:t>
        <a:bodyPr/>
        <a:lstStyle/>
        <a:p>
          <a:r>
            <a:rPr lang="en-US" sz="1050" dirty="0"/>
            <a:t> </a:t>
          </a:r>
          <a:r>
            <a:rPr lang="en-US" sz="1050" b="1" dirty="0"/>
            <a:t>Average roof type of the village </a:t>
          </a:r>
        </a:p>
      </dgm:t>
    </dgm:pt>
    <dgm:pt modelId="{D7B10BF2-1874-4AE1-B304-545334BFFFD2}" type="parTrans" cxnId="{3A1A22AD-4CC5-4998-9997-B5345B701F6B}">
      <dgm:prSet/>
      <dgm:spPr/>
      <dgm:t>
        <a:bodyPr/>
        <a:lstStyle/>
        <a:p>
          <a:endParaRPr lang="en-US"/>
        </a:p>
      </dgm:t>
    </dgm:pt>
    <dgm:pt modelId="{4F57B67C-7BD7-403A-AEB8-6F23DD0FB49E}" type="sibTrans" cxnId="{3A1A22AD-4CC5-4998-9997-B5345B701F6B}">
      <dgm:prSet/>
      <dgm:spPr/>
      <dgm:t>
        <a:bodyPr/>
        <a:lstStyle/>
        <a:p>
          <a:endParaRPr lang="en-US"/>
        </a:p>
      </dgm:t>
    </dgm:pt>
    <dgm:pt modelId="{BB2212BD-9F73-46E6-88DD-930BF2BDC9EF}">
      <dgm:prSet phldrT="[Text]"/>
      <dgm:spPr/>
      <dgm:t>
        <a:bodyPr/>
        <a:lstStyle/>
        <a:p>
          <a:r>
            <a:rPr lang="en-US" dirty="0"/>
            <a:t>Measurement</a:t>
          </a:r>
        </a:p>
      </dgm:t>
    </dgm:pt>
    <dgm:pt modelId="{F268B467-8327-49E4-976E-691488958CB0}" type="parTrans" cxnId="{B3E3C4B0-52E3-4ACE-A866-2E669D3A28D0}">
      <dgm:prSet/>
      <dgm:spPr/>
      <dgm:t>
        <a:bodyPr/>
        <a:lstStyle/>
        <a:p>
          <a:endParaRPr lang="en-US"/>
        </a:p>
      </dgm:t>
    </dgm:pt>
    <dgm:pt modelId="{CC5BD33B-6835-49DA-985F-C9BA286B510B}" type="sibTrans" cxnId="{B3E3C4B0-52E3-4ACE-A866-2E669D3A28D0}">
      <dgm:prSet/>
      <dgm:spPr/>
      <dgm:t>
        <a:bodyPr/>
        <a:lstStyle/>
        <a:p>
          <a:endParaRPr lang="en-US"/>
        </a:p>
      </dgm:t>
    </dgm:pt>
    <dgm:pt modelId="{51C7E003-29DF-4D18-974A-5EA708E5EFBF}">
      <dgm:prSet phldrT="[Text]"/>
      <dgm:spPr/>
      <dgm:t>
        <a:bodyPr/>
        <a:lstStyle/>
        <a:p>
          <a:r>
            <a:rPr lang="en-US" dirty="0"/>
            <a:t>Interpretation</a:t>
          </a:r>
        </a:p>
      </dgm:t>
    </dgm:pt>
    <dgm:pt modelId="{2C64E634-A129-41AE-B9D2-7772A56351F2}" type="parTrans" cxnId="{F0179E31-AA62-40CD-9856-55621B03BA36}">
      <dgm:prSet/>
      <dgm:spPr/>
      <dgm:t>
        <a:bodyPr/>
        <a:lstStyle/>
        <a:p>
          <a:endParaRPr lang="en-US"/>
        </a:p>
      </dgm:t>
    </dgm:pt>
    <dgm:pt modelId="{72CADEA3-A57A-4D31-B41B-CCDD86B1FEF9}" type="sibTrans" cxnId="{F0179E31-AA62-40CD-9856-55621B03BA36}">
      <dgm:prSet/>
      <dgm:spPr/>
      <dgm:t>
        <a:bodyPr/>
        <a:lstStyle/>
        <a:p>
          <a:endParaRPr lang="en-US"/>
        </a:p>
      </dgm:t>
    </dgm:pt>
    <dgm:pt modelId="{780530C8-90AD-4421-A58B-B5DB687C6DF5}">
      <dgm:prSet phldrT="[Text]" custT="1"/>
      <dgm:spPr/>
      <dgm:t>
        <a:bodyPr/>
        <a:lstStyle/>
        <a:p>
          <a:r>
            <a:rPr lang="en-US" sz="1050" b="1" dirty="0"/>
            <a:t> Distance from village to nearest major roads</a:t>
          </a:r>
        </a:p>
      </dgm:t>
    </dgm:pt>
    <dgm:pt modelId="{CA7524DA-54FF-4D30-B72A-1DF6D52BA168}" type="parTrans" cxnId="{C1DA6DF1-E848-4088-BB30-972FBBED5B57}">
      <dgm:prSet/>
      <dgm:spPr/>
      <dgm:t>
        <a:bodyPr/>
        <a:lstStyle/>
        <a:p>
          <a:endParaRPr lang="en-US"/>
        </a:p>
      </dgm:t>
    </dgm:pt>
    <dgm:pt modelId="{31E1C71C-B93D-4C44-B1FA-6797A63E27A4}" type="sibTrans" cxnId="{C1DA6DF1-E848-4088-BB30-972FBBED5B57}">
      <dgm:prSet/>
      <dgm:spPr/>
      <dgm:t>
        <a:bodyPr/>
        <a:lstStyle/>
        <a:p>
          <a:endParaRPr lang="en-US"/>
        </a:p>
      </dgm:t>
    </dgm:pt>
    <dgm:pt modelId="{5D053EE5-520D-4A78-BD19-8B3F7ED861F0}">
      <dgm:prSet/>
      <dgm:spPr/>
      <dgm:t>
        <a:bodyPr/>
        <a:lstStyle/>
        <a:p>
          <a:r>
            <a:rPr lang="en-US"/>
            <a:t>ML models</a:t>
          </a:r>
          <a:endParaRPr lang="en-US" dirty="0"/>
        </a:p>
      </dgm:t>
    </dgm:pt>
    <dgm:pt modelId="{D469EB5F-F71D-43B2-9641-AA050759F5B7}" type="parTrans" cxnId="{8707E5E4-88D1-47EA-9188-2CA8BA3F0B07}">
      <dgm:prSet/>
      <dgm:spPr/>
      <dgm:t>
        <a:bodyPr/>
        <a:lstStyle/>
        <a:p>
          <a:endParaRPr lang="en-US"/>
        </a:p>
      </dgm:t>
    </dgm:pt>
    <dgm:pt modelId="{EAB6445E-EA70-42F7-B5D3-2806F0810BDA}" type="sibTrans" cxnId="{8707E5E4-88D1-47EA-9188-2CA8BA3F0B07}">
      <dgm:prSet/>
      <dgm:spPr/>
      <dgm:t>
        <a:bodyPr/>
        <a:lstStyle/>
        <a:p>
          <a:endParaRPr lang="en-US"/>
        </a:p>
      </dgm:t>
    </dgm:pt>
    <dgm:pt modelId="{57A55DCE-33A5-4113-B2D1-A4E6837DA5DA}">
      <dgm:prSet/>
      <dgm:spPr/>
      <dgm:t>
        <a:bodyPr/>
        <a:lstStyle/>
        <a:p>
          <a:r>
            <a:rPr lang="en-US" dirty="0"/>
            <a:t>Sampling</a:t>
          </a:r>
        </a:p>
      </dgm:t>
    </dgm:pt>
    <dgm:pt modelId="{6DE7FAA7-FB6B-454D-8D0E-3CB6129E53DA}" type="parTrans" cxnId="{0AFAE3E3-647F-4487-995E-FE172459C14F}">
      <dgm:prSet/>
      <dgm:spPr/>
      <dgm:t>
        <a:bodyPr/>
        <a:lstStyle/>
        <a:p>
          <a:endParaRPr lang="en-US"/>
        </a:p>
      </dgm:t>
    </dgm:pt>
    <dgm:pt modelId="{0EB93DF1-FDA0-429F-9016-F138FC0F5400}" type="sibTrans" cxnId="{0AFAE3E3-647F-4487-995E-FE172459C14F}">
      <dgm:prSet/>
      <dgm:spPr/>
      <dgm:t>
        <a:bodyPr/>
        <a:lstStyle/>
        <a:p>
          <a:endParaRPr lang="en-US"/>
        </a:p>
      </dgm:t>
    </dgm:pt>
    <dgm:pt modelId="{5D673296-8885-4724-89F1-8C098416ECC6}">
      <dgm:prSet/>
      <dgm:spPr/>
      <dgm:t>
        <a:bodyPr/>
        <a:lstStyle/>
        <a:p>
          <a:r>
            <a:rPr lang="en-US" dirty="0"/>
            <a:t>Segmentation</a:t>
          </a:r>
        </a:p>
      </dgm:t>
    </dgm:pt>
    <dgm:pt modelId="{598C3B05-CAD7-4BA7-B575-57C17CAC9141}" type="parTrans" cxnId="{980D3568-43EC-42B0-A54D-EA4C97D5AE8C}">
      <dgm:prSet/>
      <dgm:spPr/>
      <dgm:t>
        <a:bodyPr/>
        <a:lstStyle/>
        <a:p>
          <a:endParaRPr lang="en-US"/>
        </a:p>
      </dgm:t>
    </dgm:pt>
    <dgm:pt modelId="{A1C03B5E-3685-4624-B780-2DFB9A361E58}" type="sibTrans" cxnId="{980D3568-43EC-42B0-A54D-EA4C97D5AE8C}">
      <dgm:prSet/>
      <dgm:spPr/>
      <dgm:t>
        <a:bodyPr/>
        <a:lstStyle/>
        <a:p>
          <a:endParaRPr lang="en-US"/>
        </a:p>
      </dgm:t>
    </dgm:pt>
    <dgm:pt modelId="{84739BAF-FF88-42F2-AB85-B7C5E19BDFB1}">
      <dgm:prSet phldrT="[Text]"/>
      <dgm:spPr/>
      <dgm:t>
        <a:bodyPr/>
        <a:lstStyle/>
        <a:p>
          <a:r>
            <a:rPr lang="en-US" dirty="0"/>
            <a:t>Error Analysis</a:t>
          </a:r>
        </a:p>
      </dgm:t>
    </dgm:pt>
    <dgm:pt modelId="{11A245FB-2B20-4157-B383-AF802CAD2DC3}" type="parTrans" cxnId="{4816B8D9-2F8C-4DA4-A296-43F0490BE480}">
      <dgm:prSet/>
      <dgm:spPr/>
      <dgm:t>
        <a:bodyPr/>
        <a:lstStyle/>
        <a:p>
          <a:endParaRPr lang="en-US"/>
        </a:p>
      </dgm:t>
    </dgm:pt>
    <dgm:pt modelId="{26AA8C95-05D7-4D0C-9C99-DE31B0086C0B}" type="sibTrans" cxnId="{4816B8D9-2F8C-4DA4-A296-43F0490BE480}">
      <dgm:prSet/>
      <dgm:spPr/>
      <dgm:t>
        <a:bodyPr/>
        <a:lstStyle/>
        <a:p>
          <a:endParaRPr lang="en-US"/>
        </a:p>
      </dgm:t>
    </dgm:pt>
    <dgm:pt modelId="{27EC6C97-1995-4B89-BD51-319E79691B40}" type="pres">
      <dgm:prSet presAssocID="{1C74F51F-7471-4DF9-AB65-5766629D927A}" presName="mainComposite" presStyleCnt="0">
        <dgm:presLayoutVars>
          <dgm:chPref val="1"/>
          <dgm:dir/>
          <dgm:animOne val="branch"/>
          <dgm:animLvl val="lvl"/>
          <dgm:resizeHandles val="exact"/>
        </dgm:presLayoutVars>
      </dgm:prSet>
      <dgm:spPr/>
    </dgm:pt>
    <dgm:pt modelId="{36FE786E-52AC-419C-9DD5-D3B399160B0D}" type="pres">
      <dgm:prSet presAssocID="{1C74F51F-7471-4DF9-AB65-5766629D927A}" presName="hierFlow" presStyleCnt="0"/>
      <dgm:spPr/>
    </dgm:pt>
    <dgm:pt modelId="{E3F85451-2F92-4B7B-905B-9E368B1B5619}" type="pres">
      <dgm:prSet presAssocID="{1C74F51F-7471-4DF9-AB65-5766629D927A}" presName="firstBuf" presStyleCnt="0"/>
      <dgm:spPr/>
    </dgm:pt>
    <dgm:pt modelId="{EB619297-61C0-47CB-A91C-2361E888165A}" type="pres">
      <dgm:prSet presAssocID="{1C74F51F-7471-4DF9-AB65-5766629D927A}" presName="hierChild1" presStyleCnt="0">
        <dgm:presLayoutVars>
          <dgm:chPref val="1"/>
          <dgm:animOne val="branch"/>
          <dgm:animLvl val="lvl"/>
        </dgm:presLayoutVars>
      </dgm:prSet>
      <dgm:spPr/>
    </dgm:pt>
    <dgm:pt modelId="{E8C3D293-44E3-4B66-B027-0FD17E3110DA}" type="pres">
      <dgm:prSet presAssocID="{B7488D72-AD33-4808-8176-B426E71D0142}" presName="Name17" presStyleCnt="0"/>
      <dgm:spPr/>
    </dgm:pt>
    <dgm:pt modelId="{53A1D709-00DA-4334-8E97-F75A263A8560}" type="pres">
      <dgm:prSet presAssocID="{B7488D72-AD33-4808-8176-B426E71D0142}" presName="level1Shape" presStyleLbl="node0" presStyleIdx="0" presStyleCnt="1" custLinFactNeighborX="5295" custLinFactNeighborY="-27233">
        <dgm:presLayoutVars>
          <dgm:chPref val="3"/>
        </dgm:presLayoutVars>
      </dgm:prSet>
      <dgm:spPr/>
    </dgm:pt>
    <dgm:pt modelId="{EEE36DE4-3D57-4597-8CF3-DF7393683829}" type="pres">
      <dgm:prSet presAssocID="{B7488D72-AD33-4808-8176-B426E71D0142}" presName="hierChild2" presStyleCnt="0"/>
      <dgm:spPr/>
    </dgm:pt>
    <dgm:pt modelId="{515FFBEE-97FC-4C2B-9D49-94E41FB96093}" type="pres">
      <dgm:prSet presAssocID="{9303F936-5652-45BC-83BF-063DFC9434B1}" presName="Name25" presStyleLbl="parChTrans1D2" presStyleIdx="0" presStyleCnt="2"/>
      <dgm:spPr/>
    </dgm:pt>
    <dgm:pt modelId="{C0138E95-AB0C-4832-BBA4-BEA56109249A}" type="pres">
      <dgm:prSet presAssocID="{9303F936-5652-45BC-83BF-063DFC9434B1}" presName="connTx" presStyleLbl="parChTrans1D2" presStyleIdx="0" presStyleCnt="2"/>
      <dgm:spPr/>
    </dgm:pt>
    <dgm:pt modelId="{A11A77EE-5791-4C30-9E7C-038564705159}" type="pres">
      <dgm:prSet presAssocID="{E383E99E-0868-47ED-AF6C-151D12BD429B}" presName="Name30" presStyleCnt="0"/>
      <dgm:spPr/>
    </dgm:pt>
    <dgm:pt modelId="{A79891C9-719E-41DE-8D66-C33C59A21995}" type="pres">
      <dgm:prSet presAssocID="{E383E99E-0868-47ED-AF6C-151D12BD429B}" presName="level2Shape" presStyleLbl="node2" presStyleIdx="0" presStyleCnt="2" custLinFactNeighborX="1274" custLinFactNeighborY="40009"/>
      <dgm:spPr/>
    </dgm:pt>
    <dgm:pt modelId="{5B00CC03-C04E-42A1-AD21-ACC079B208B0}" type="pres">
      <dgm:prSet presAssocID="{E383E99E-0868-47ED-AF6C-151D12BD429B}" presName="hierChild3" presStyleCnt="0"/>
      <dgm:spPr/>
    </dgm:pt>
    <dgm:pt modelId="{238C79AC-C63C-4A79-A57A-344712BF0BFF}" type="pres">
      <dgm:prSet presAssocID="{A79FF7F9-B40E-4841-B1A2-1B445B6C5C43}" presName="Name25" presStyleLbl="parChTrans1D3" presStyleIdx="0" presStyleCnt="2"/>
      <dgm:spPr/>
    </dgm:pt>
    <dgm:pt modelId="{2A36EB3E-2E32-4697-B310-D96F6FC92E61}" type="pres">
      <dgm:prSet presAssocID="{A79FF7F9-B40E-4841-B1A2-1B445B6C5C43}" presName="connTx" presStyleLbl="parChTrans1D3" presStyleIdx="0" presStyleCnt="2"/>
      <dgm:spPr/>
    </dgm:pt>
    <dgm:pt modelId="{6A461C0D-9768-4C08-A4C7-47F578580171}" type="pres">
      <dgm:prSet presAssocID="{ECC46DCB-FF58-47D3-85EC-3714EE04D641}" presName="Name30" presStyleCnt="0"/>
      <dgm:spPr/>
    </dgm:pt>
    <dgm:pt modelId="{52C880F4-0ADA-4B3A-91EA-C8F490549683}" type="pres">
      <dgm:prSet presAssocID="{ECC46DCB-FF58-47D3-85EC-3714EE04D641}" presName="level2Shape" presStyleLbl="node3" presStyleIdx="0" presStyleCnt="2" custLinFactY="-67937" custLinFactNeighborX="-757" custLinFactNeighborY="-100000"/>
      <dgm:spPr/>
    </dgm:pt>
    <dgm:pt modelId="{186383B9-9473-49B2-AD3B-578DD0F0EEB4}" type="pres">
      <dgm:prSet presAssocID="{ECC46DCB-FF58-47D3-85EC-3714EE04D641}" presName="hierChild3" presStyleCnt="0"/>
      <dgm:spPr/>
    </dgm:pt>
    <dgm:pt modelId="{19F739AA-EF76-40C6-9BD2-6C9CA738F7EC}" type="pres">
      <dgm:prSet presAssocID="{6DE7FAA7-FB6B-454D-8D0E-3CB6129E53DA}" presName="Name25" presStyleLbl="parChTrans1D4" presStyleIdx="0" presStyleCnt="9"/>
      <dgm:spPr/>
    </dgm:pt>
    <dgm:pt modelId="{3732309A-38B2-4E3D-B050-D2929EDE7436}" type="pres">
      <dgm:prSet presAssocID="{6DE7FAA7-FB6B-454D-8D0E-3CB6129E53DA}" presName="connTx" presStyleLbl="parChTrans1D4" presStyleIdx="0" presStyleCnt="9"/>
      <dgm:spPr/>
    </dgm:pt>
    <dgm:pt modelId="{0B4256E0-52C4-4A48-A584-6F25590AACF4}" type="pres">
      <dgm:prSet presAssocID="{57A55DCE-33A5-4113-B2D1-A4E6837DA5DA}" presName="Name30" presStyleCnt="0"/>
      <dgm:spPr/>
    </dgm:pt>
    <dgm:pt modelId="{D970561F-BD00-4C99-88D2-7A82732943FC}" type="pres">
      <dgm:prSet presAssocID="{57A55DCE-33A5-4113-B2D1-A4E6837DA5DA}" presName="level2Shape" presStyleLbl="node4" presStyleIdx="0" presStyleCnt="9" custLinFactY="-99709" custLinFactNeighborX="7565" custLinFactNeighborY="-100000"/>
      <dgm:spPr/>
    </dgm:pt>
    <dgm:pt modelId="{4F457ECC-7857-4167-9571-EDBEDEBDE702}" type="pres">
      <dgm:prSet presAssocID="{57A55DCE-33A5-4113-B2D1-A4E6837DA5DA}" presName="hierChild3" presStyleCnt="0"/>
      <dgm:spPr/>
    </dgm:pt>
    <dgm:pt modelId="{42A107FB-AD51-444F-852F-4F450E2050B5}" type="pres">
      <dgm:prSet presAssocID="{33EEA97E-8E49-4FC5-919E-E2C23B3334E4}" presName="Name25" presStyleLbl="parChTrans1D4" presStyleIdx="1" presStyleCnt="9"/>
      <dgm:spPr/>
    </dgm:pt>
    <dgm:pt modelId="{F96AFE3F-8F4B-4BA2-9764-72BA75F2BFFB}" type="pres">
      <dgm:prSet presAssocID="{33EEA97E-8E49-4FC5-919E-E2C23B3334E4}" presName="connTx" presStyleLbl="parChTrans1D4" presStyleIdx="1" presStyleCnt="9"/>
      <dgm:spPr/>
    </dgm:pt>
    <dgm:pt modelId="{D539B125-DD98-4FB6-8701-A39CB33CEE71}" type="pres">
      <dgm:prSet presAssocID="{2B2A8EC8-6637-4BC2-97F8-C913F1E45B26}" presName="Name30" presStyleCnt="0"/>
      <dgm:spPr/>
    </dgm:pt>
    <dgm:pt modelId="{EFE32999-5335-4512-9F93-4D6DDC56E167}" type="pres">
      <dgm:prSet presAssocID="{2B2A8EC8-6637-4BC2-97F8-C913F1E45B26}" presName="level2Shape" presStyleLbl="node4" presStyleIdx="1" presStyleCnt="9" custLinFactY="-46756" custLinFactNeighborX="4539" custLinFactNeighborY="-100000"/>
      <dgm:spPr/>
    </dgm:pt>
    <dgm:pt modelId="{D1A10AC1-B91C-417C-B46D-3CFF903670A2}" type="pres">
      <dgm:prSet presAssocID="{2B2A8EC8-6637-4BC2-97F8-C913F1E45B26}" presName="hierChild3" presStyleCnt="0"/>
      <dgm:spPr/>
    </dgm:pt>
    <dgm:pt modelId="{8BC69A9F-9644-4BBD-AC05-C045E8006037}" type="pres">
      <dgm:prSet presAssocID="{738E2CC5-FD76-4D61-A576-9F2281E06BC6}" presName="Name25" presStyleLbl="parChTrans1D4" presStyleIdx="2" presStyleCnt="9"/>
      <dgm:spPr/>
    </dgm:pt>
    <dgm:pt modelId="{1DBEFB6E-2BAB-49B1-8AAD-6AA57D4907AF}" type="pres">
      <dgm:prSet presAssocID="{738E2CC5-FD76-4D61-A576-9F2281E06BC6}" presName="connTx" presStyleLbl="parChTrans1D4" presStyleIdx="2" presStyleCnt="9"/>
      <dgm:spPr/>
    </dgm:pt>
    <dgm:pt modelId="{E167A39C-88F7-4887-86F5-BA5A64C57EC6}" type="pres">
      <dgm:prSet presAssocID="{8E8416E4-B703-4ED3-A673-E61DEC85E8B5}" presName="Name30" presStyleCnt="0"/>
      <dgm:spPr/>
    </dgm:pt>
    <dgm:pt modelId="{A7C1E8D4-93CC-475B-9E35-F1634642F42C}" type="pres">
      <dgm:prSet presAssocID="{8E8416E4-B703-4ED3-A673-E61DEC85E8B5}" presName="level2Shape" presStyleLbl="node4" presStyleIdx="2" presStyleCnt="9" custLinFactY="-90632" custLinFactNeighborX="3783" custLinFactNeighborY="-100000"/>
      <dgm:spPr/>
    </dgm:pt>
    <dgm:pt modelId="{EE5778E8-1234-4DCA-9835-776867B425A4}" type="pres">
      <dgm:prSet presAssocID="{8E8416E4-B703-4ED3-A673-E61DEC85E8B5}" presName="hierChild3" presStyleCnt="0"/>
      <dgm:spPr/>
    </dgm:pt>
    <dgm:pt modelId="{4620A880-0FFC-48E4-AEA5-41BD758BE43F}" type="pres">
      <dgm:prSet presAssocID="{11A245FB-2B20-4157-B383-AF802CAD2DC3}" presName="Name25" presStyleLbl="parChTrans1D4" presStyleIdx="3" presStyleCnt="9"/>
      <dgm:spPr/>
    </dgm:pt>
    <dgm:pt modelId="{4E80C7C0-2694-4F96-92ED-0E49E33313AD}" type="pres">
      <dgm:prSet presAssocID="{11A245FB-2B20-4157-B383-AF802CAD2DC3}" presName="connTx" presStyleLbl="parChTrans1D4" presStyleIdx="3" presStyleCnt="9"/>
      <dgm:spPr/>
    </dgm:pt>
    <dgm:pt modelId="{B10E00C1-54BA-44DF-A3E3-8313FB726C26}" type="pres">
      <dgm:prSet presAssocID="{84739BAF-FF88-42F2-AB85-B7C5E19BDFB1}" presName="Name30" presStyleCnt="0"/>
      <dgm:spPr/>
    </dgm:pt>
    <dgm:pt modelId="{6BE6F3BF-2766-46B5-BBD1-CB15EC7EC58C}" type="pres">
      <dgm:prSet presAssocID="{84739BAF-FF88-42F2-AB85-B7C5E19BDFB1}" presName="level2Shape" presStyleLbl="node4" presStyleIdx="3" presStyleCnt="9" custLinFactY="11115" custLinFactNeighborX="4539" custLinFactNeighborY="100000"/>
      <dgm:spPr/>
    </dgm:pt>
    <dgm:pt modelId="{73E368DE-196C-4A68-A837-CA009EF76ACF}" type="pres">
      <dgm:prSet presAssocID="{84739BAF-FF88-42F2-AB85-B7C5E19BDFB1}" presName="hierChild3" presStyleCnt="0"/>
      <dgm:spPr/>
    </dgm:pt>
    <dgm:pt modelId="{5F8221DA-A2E1-4947-99BE-40A8EB6B2E53}" type="pres">
      <dgm:prSet presAssocID="{D469EB5F-F71D-43B2-9641-AA050759F5B7}" presName="Name25" presStyleLbl="parChTrans1D4" presStyleIdx="4" presStyleCnt="9"/>
      <dgm:spPr/>
    </dgm:pt>
    <dgm:pt modelId="{5020C520-7C54-48CA-AF3F-ADEDD506B01D}" type="pres">
      <dgm:prSet presAssocID="{D469EB5F-F71D-43B2-9641-AA050759F5B7}" presName="connTx" presStyleLbl="parChTrans1D4" presStyleIdx="4" presStyleCnt="9"/>
      <dgm:spPr/>
    </dgm:pt>
    <dgm:pt modelId="{5919B3BF-6D40-4F1D-A2E6-17DBF420E22F}" type="pres">
      <dgm:prSet presAssocID="{5D053EE5-520D-4A78-BD19-8B3F7ED861F0}" presName="Name30" presStyleCnt="0"/>
      <dgm:spPr/>
    </dgm:pt>
    <dgm:pt modelId="{AB60DAE2-F9FC-4B63-AD64-5C04DD6A5416}" type="pres">
      <dgm:prSet presAssocID="{5D053EE5-520D-4A78-BD19-8B3F7ED861F0}" presName="level2Shape" presStyleLbl="node4" presStyleIdx="4" presStyleCnt="9" custLinFactY="-100000" custLinFactNeighborX="8321" custLinFactNeighborY="-152662"/>
      <dgm:spPr/>
    </dgm:pt>
    <dgm:pt modelId="{243831C5-F471-46DF-82AE-9295360AC753}" type="pres">
      <dgm:prSet presAssocID="{5D053EE5-520D-4A78-BD19-8B3F7ED861F0}" presName="hierChild3" presStyleCnt="0"/>
      <dgm:spPr/>
    </dgm:pt>
    <dgm:pt modelId="{F5C7EE1A-9C5D-448D-B68F-AD3C82078F0A}" type="pres">
      <dgm:prSet presAssocID="{6B8B7079-8D29-48E1-B5E9-F8B25B6E80D6}" presName="Name25" presStyleLbl="parChTrans1D4" presStyleIdx="5" presStyleCnt="9"/>
      <dgm:spPr/>
    </dgm:pt>
    <dgm:pt modelId="{CE502948-53BA-473E-B2C3-212690E49060}" type="pres">
      <dgm:prSet presAssocID="{6B8B7079-8D29-48E1-B5E9-F8B25B6E80D6}" presName="connTx" presStyleLbl="parChTrans1D4" presStyleIdx="5" presStyleCnt="9"/>
      <dgm:spPr/>
    </dgm:pt>
    <dgm:pt modelId="{C3483E86-66DF-4FBD-B0D8-87402B41A694}" type="pres">
      <dgm:prSet presAssocID="{25B0B199-4865-4267-B1F4-1FEF8D0BA492}" presName="Name30" presStyleCnt="0"/>
      <dgm:spPr/>
    </dgm:pt>
    <dgm:pt modelId="{3DC418B3-906E-4E49-8483-639A5973CEC7}" type="pres">
      <dgm:prSet presAssocID="{25B0B199-4865-4267-B1F4-1FEF8D0BA492}" presName="level2Shape" presStyleLbl="node4" presStyleIdx="5" presStyleCnt="9" custLinFactY="-3885" custLinFactNeighborX="3026" custLinFactNeighborY="-100000"/>
      <dgm:spPr/>
    </dgm:pt>
    <dgm:pt modelId="{DF39CBB3-B626-4FA0-85EB-E5B96826AC1F}" type="pres">
      <dgm:prSet presAssocID="{25B0B199-4865-4267-B1F4-1FEF8D0BA492}" presName="hierChild3" presStyleCnt="0"/>
      <dgm:spPr/>
    </dgm:pt>
    <dgm:pt modelId="{9D9B1758-8157-4E54-AC4B-E2F44E2896E9}" type="pres">
      <dgm:prSet presAssocID="{598C3B05-CAD7-4BA7-B575-57C17CAC9141}" presName="Name25" presStyleLbl="parChTrans1D4" presStyleIdx="6" presStyleCnt="9"/>
      <dgm:spPr/>
    </dgm:pt>
    <dgm:pt modelId="{276DE1DE-240F-4B7C-9C71-6FED011F0DF6}" type="pres">
      <dgm:prSet presAssocID="{598C3B05-CAD7-4BA7-B575-57C17CAC9141}" presName="connTx" presStyleLbl="parChTrans1D4" presStyleIdx="6" presStyleCnt="9"/>
      <dgm:spPr/>
    </dgm:pt>
    <dgm:pt modelId="{32035932-D858-40B1-8AC9-50ED7F06AC86}" type="pres">
      <dgm:prSet presAssocID="{5D673296-8885-4724-89F1-8C098416ECC6}" presName="Name30" presStyleCnt="0"/>
      <dgm:spPr/>
    </dgm:pt>
    <dgm:pt modelId="{99AACC48-8393-43CB-8996-CE4751D2FE2A}" type="pres">
      <dgm:prSet presAssocID="{5D673296-8885-4724-89F1-8C098416ECC6}" presName="level2Shape" presStyleLbl="node4" presStyleIdx="6" presStyleCnt="9" custLinFactNeighborX="9077" custLinFactNeighborY="-77161"/>
      <dgm:spPr/>
    </dgm:pt>
    <dgm:pt modelId="{75C14EBC-8BFA-4757-9F3A-BA0B61952B93}" type="pres">
      <dgm:prSet presAssocID="{5D673296-8885-4724-89F1-8C098416ECC6}" presName="hierChild3" presStyleCnt="0"/>
      <dgm:spPr/>
    </dgm:pt>
    <dgm:pt modelId="{0E45AE54-D8AF-496F-A6B6-FBEF9ED09208}" type="pres">
      <dgm:prSet presAssocID="{C5E9D989-1B10-4DDD-A2B4-8861E467B860}" presName="Name25" presStyleLbl="parChTrans1D2" presStyleIdx="1" presStyleCnt="2"/>
      <dgm:spPr/>
    </dgm:pt>
    <dgm:pt modelId="{03EB3726-C926-4101-B5B9-4282B71F3496}" type="pres">
      <dgm:prSet presAssocID="{C5E9D989-1B10-4DDD-A2B4-8861E467B860}" presName="connTx" presStyleLbl="parChTrans1D2" presStyleIdx="1" presStyleCnt="2"/>
      <dgm:spPr/>
    </dgm:pt>
    <dgm:pt modelId="{955CA542-9665-4710-BD7F-7810D189F748}" type="pres">
      <dgm:prSet presAssocID="{C6DBC609-5726-46FC-AB09-C4F9C723197C}" presName="Name30" presStyleCnt="0"/>
      <dgm:spPr/>
    </dgm:pt>
    <dgm:pt modelId="{EA84073E-F5E6-4D11-83FC-657296178309}" type="pres">
      <dgm:prSet presAssocID="{C6DBC609-5726-46FC-AB09-C4F9C723197C}" presName="level2Shape" presStyleLbl="node2" presStyleIdx="1" presStyleCnt="2" custLinFactNeighborX="3025" custLinFactNeighborY="-51932"/>
      <dgm:spPr/>
    </dgm:pt>
    <dgm:pt modelId="{EBF6891A-F92A-4700-AE60-81BBBF360126}" type="pres">
      <dgm:prSet presAssocID="{C6DBC609-5726-46FC-AB09-C4F9C723197C}" presName="hierChild3" presStyleCnt="0"/>
      <dgm:spPr/>
    </dgm:pt>
    <dgm:pt modelId="{DC81D20D-5D44-43CD-A722-286E2BC66C4C}" type="pres">
      <dgm:prSet presAssocID="{B3FAAE24-34F7-4331-BC40-00E5ED0787BF}" presName="Name25" presStyleLbl="parChTrans1D3" presStyleIdx="1" presStyleCnt="2"/>
      <dgm:spPr/>
    </dgm:pt>
    <dgm:pt modelId="{B37A7B46-B6C7-4258-AAC7-B33308C49DD4}" type="pres">
      <dgm:prSet presAssocID="{B3FAAE24-34F7-4331-BC40-00E5ED0787BF}" presName="connTx" presStyleLbl="parChTrans1D3" presStyleIdx="1" presStyleCnt="2"/>
      <dgm:spPr/>
    </dgm:pt>
    <dgm:pt modelId="{1FD71A6A-352C-4EEA-AC2A-0C51C4F2564B}" type="pres">
      <dgm:prSet presAssocID="{6134088E-26E1-40EB-B9F9-B0F1F0E366CC}" presName="Name30" presStyleCnt="0"/>
      <dgm:spPr/>
    </dgm:pt>
    <dgm:pt modelId="{C6FA63B4-2C72-4596-91BA-E38419CA1163}" type="pres">
      <dgm:prSet presAssocID="{6134088E-26E1-40EB-B9F9-B0F1F0E366CC}" presName="level2Shape" presStyleLbl="node3" presStyleIdx="1" presStyleCnt="2" custLinFactNeighborX="637" custLinFactNeighborY="-53590"/>
      <dgm:spPr/>
    </dgm:pt>
    <dgm:pt modelId="{92B8A74D-FC65-4F7B-B9B3-C6CC8C9A4038}" type="pres">
      <dgm:prSet presAssocID="{6134088E-26E1-40EB-B9F9-B0F1F0E366CC}" presName="hierChild3" presStyleCnt="0"/>
      <dgm:spPr/>
    </dgm:pt>
    <dgm:pt modelId="{262FE486-93B2-4BB4-95EC-4F3D54A85BDF}" type="pres">
      <dgm:prSet presAssocID="{F268B467-8327-49E4-976E-691488958CB0}" presName="Name25" presStyleLbl="parChTrans1D4" presStyleIdx="7" presStyleCnt="9"/>
      <dgm:spPr/>
    </dgm:pt>
    <dgm:pt modelId="{863DC246-27C7-486E-8931-7A4D4FECAD4F}" type="pres">
      <dgm:prSet presAssocID="{F268B467-8327-49E4-976E-691488958CB0}" presName="connTx" presStyleLbl="parChTrans1D4" presStyleIdx="7" presStyleCnt="9"/>
      <dgm:spPr/>
    </dgm:pt>
    <dgm:pt modelId="{A55F1914-553F-4485-AAA6-FB156B2F8962}" type="pres">
      <dgm:prSet presAssocID="{BB2212BD-9F73-46E6-88DD-930BF2BDC9EF}" presName="Name30" presStyleCnt="0"/>
      <dgm:spPr/>
    </dgm:pt>
    <dgm:pt modelId="{B7B832AB-3569-4574-997D-FDBAB11E2FC8}" type="pres">
      <dgm:prSet presAssocID="{BB2212BD-9F73-46E6-88DD-930BF2BDC9EF}" presName="level2Shape" presStyleLbl="node4" presStyleIdx="7" presStyleCnt="9" custLinFactNeighborX="5295" custLinFactNeighborY="-54466"/>
      <dgm:spPr/>
    </dgm:pt>
    <dgm:pt modelId="{2D641207-71DA-4005-99E7-EAF77B2A0AFC}" type="pres">
      <dgm:prSet presAssocID="{BB2212BD-9F73-46E6-88DD-930BF2BDC9EF}" presName="hierChild3" presStyleCnt="0"/>
      <dgm:spPr/>
    </dgm:pt>
    <dgm:pt modelId="{085DB67E-0DDC-4FCD-883E-C49ADA6D7FA6}" type="pres">
      <dgm:prSet presAssocID="{2C64E634-A129-41AE-B9D2-7772A56351F2}" presName="Name25" presStyleLbl="parChTrans1D4" presStyleIdx="8" presStyleCnt="9"/>
      <dgm:spPr/>
    </dgm:pt>
    <dgm:pt modelId="{C7F510FA-7663-42C3-89D6-3C047FD88397}" type="pres">
      <dgm:prSet presAssocID="{2C64E634-A129-41AE-B9D2-7772A56351F2}" presName="connTx" presStyleLbl="parChTrans1D4" presStyleIdx="8" presStyleCnt="9"/>
      <dgm:spPr/>
    </dgm:pt>
    <dgm:pt modelId="{D3DDCDF1-02B4-4881-BE98-8EFAC7B5F681}" type="pres">
      <dgm:prSet presAssocID="{51C7E003-29DF-4D18-974A-5EA708E5EFBF}" presName="Name30" presStyleCnt="0"/>
      <dgm:spPr/>
    </dgm:pt>
    <dgm:pt modelId="{75DEEDAC-0941-40B9-BE12-A2B04EC5BE4B}" type="pres">
      <dgm:prSet presAssocID="{51C7E003-29DF-4D18-974A-5EA708E5EFBF}" presName="level2Shape" presStyleLbl="node4" presStyleIdx="8" presStyleCnt="9" custLinFactNeighborX="756" custLinFactNeighborY="-57492"/>
      <dgm:spPr/>
    </dgm:pt>
    <dgm:pt modelId="{1A762815-06FB-4B38-ACD4-2073CEC5717F}" type="pres">
      <dgm:prSet presAssocID="{51C7E003-29DF-4D18-974A-5EA708E5EFBF}" presName="hierChild3" presStyleCnt="0"/>
      <dgm:spPr/>
    </dgm:pt>
    <dgm:pt modelId="{0932D8E9-D3B3-4163-A766-70573C1EA5AA}" type="pres">
      <dgm:prSet presAssocID="{1C74F51F-7471-4DF9-AB65-5766629D927A}" presName="bgShapesFlow" presStyleCnt="0"/>
      <dgm:spPr/>
    </dgm:pt>
    <dgm:pt modelId="{B85205E4-4E95-4E7F-9044-4338DDB5D499}" type="pres">
      <dgm:prSet presAssocID="{DAD4F9A7-D7E1-4BFD-8D86-ACA28D7800F0}" presName="rectComp" presStyleCnt="0"/>
      <dgm:spPr/>
    </dgm:pt>
    <dgm:pt modelId="{D20D7059-5E23-42F1-959D-70ECE9E463D5}" type="pres">
      <dgm:prSet presAssocID="{DAD4F9A7-D7E1-4BFD-8D86-ACA28D7800F0}" presName="bgRect" presStyleLbl="bgShp" presStyleIdx="0" presStyleCnt="5"/>
      <dgm:spPr/>
    </dgm:pt>
    <dgm:pt modelId="{5EC6DD46-CC93-44DD-8E17-4C0066FCFA37}" type="pres">
      <dgm:prSet presAssocID="{DAD4F9A7-D7E1-4BFD-8D86-ACA28D7800F0}" presName="bgRectTx" presStyleLbl="bgShp" presStyleIdx="0" presStyleCnt="5">
        <dgm:presLayoutVars>
          <dgm:bulletEnabled val="1"/>
        </dgm:presLayoutVars>
      </dgm:prSet>
      <dgm:spPr/>
    </dgm:pt>
    <dgm:pt modelId="{4DD5D93B-07C1-4598-8563-69D274CCE7D4}" type="pres">
      <dgm:prSet presAssocID="{DAD4F9A7-D7E1-4BFD-8D86-ACA28D7800F0}" presName="spComp" presStyleCnt="0"/>
      <dgm:spPr/>
    </dgm:pt>
    <dgm:pt modelId="{61AD7843-FB4D-4865-ACAF-5CDD400A4492}" type="pres">
      <dgm:prSet presAssocID="{DAD4F9A7-D7E1-4BFD-8D86-ACA28D7800F0}" presName="hSp" presStyleCnt="0"/>
      <dgm:spPr/>
    </dgm:pt>
    <dgm:pt modelId="{40AFFD79-8128-4394-B5FE-3A0B7D6F6BA2}" type="pres">
      <dgm:prSet presAssocID="{B340042D-9702-40B0-9829-9B51DD07C74F}" presName="rectComp" presStyleCnt="0"/>
      <dgm:spPr/>
    </dgm:pt>
    <dgm:pt modelId="{30D26873-80AC-4AB6-B29C-34D2C1F5270D}" type="pres">
      <dgm:prSet presAssocID="{B340042D-9702-40B0-9829-9B51DD07C74F}" presName="bgRect" presStyleLbl="bgShp" presStyleIdx="1" presStyleCnt="5"/>
      <dgm:spPr/>
    </dgm:pt>
    <dgm:pt modelId="{F1F0BECB-FC0C-408E-B9C7-F9783495DE49}" type="pres">
      <dgm:prSet presAssocID="{B340042D-9702-40B0-9829-9B51DD07C74F}" presName="bgRectTx" presStyleLbl="bgShp" presStyleIdx="1" presStyleCnt="5">
        <dgm:presLayoutVars>
          <dgm:bulletEnabled val="1"/>
        </dgm:presLayoutVars>
      </dgm:prSet>
      <dgm:spPr/>
    </dgm:pt>
    <dgm:pt modelId="{765CB7AC-837F-468A-9C3B-495A4FC66B6D}" type="pres">
      <dgm:prSet presAssocID="{B340042D-9702-40B0-9829-9B51DD07C74F}" presName="spComp" presStyleCnt="0"/>
      <dgm:spPr/>
    </dgm:pt>
    <dgm:pt modelId="{96A83007-2074-4630-8F93-7E32F384B9E4}" type="pres">
      <dgm:prSet presAssocID="{B340042D-9702-40B0-9829-9B51DD07C74F}" presName="hSp" presStyleCnt="0"/>
      <dgm:spPr/>
    </dgm:pt>
    <dgm:pt modelId="{6E8AC523-E720-4DD8-AB1C-D4175AC3BD74}" type="pres">
      <dgm:prSet presAssocID="{16BFC567-D9D8-452A-92A7-15545C62B57D}" presName="rectComp" presStyleCnt="0"/>
      <dgm:spPr/>
    </dgm:pt>
    <dgm:pt modelId="{11EF3E7F-B8FB-4AD3-85BC-D3F806195112}" type="pres">
      <dgm:prSet presAssocID="{16BFC567-D9D8-452A-92A7-15545C62B57D}" presName="bgRect" presStyleLbl="bgShp" presStyleIdx="2" presStyleCnt="5"/>
      <dgm:spPr/>
    </dgm:pt>
    <dgm:pt modelId="{418459F3-4D38-487E-AEA2-D6ED6C074203}" type="pres">
      <dgm:prSet presAssocID="{16BFC567-D9D8-452A-92A7-15545C62B57D}" presName="bgRectTx" presStyleLbl="bgShp" presStyleIdx="2" presStyleCnt="5">
        <dgm:presLayoutVars>
          <dgm:bulletEnabled val="1"/>
        </dgm:presLayoutVars>
      </dgm:prSet>
      <dgm:spPr/>
    </dgm:pt>
    <dgm:pt modelId="{F0CC24FC-9E8E-4CF0-9FD6-1E901A809BA2}" type="pres">
      <dgm:prSet presAssocID="{16BFC567-D9D8-452A-92A7-15545C62B57D}" presName="spComp" presStyleCnt="0"/>
      <dgm:spPr/>
    </dgm:pt>
    <dgm:pt modelId="{92D07650-758E-4BF1-B2EE-345C01ED0BAF}" type="pres">
      <dgm:prSet presAssocID="{16BFC567-D9D8-452A-92A7-15545C62B57D}" presName="hSp" presStyleCnt="0"/>
      <dgm:spPr/>
    </dgm:pt>
    <dgm:pt modelId="{A658CF18-AFEE-4C8A-9F8C-BC31D955DDA8}" type="pres">
      <dgm:prSet presAssocID="{19503DC1-B789-474D-8806-4FD1D705C5F0}" presName="rectComp" presStyleCnt="0"/>
      <dgm:spPr/>
    </dgm:pt>
    <dgm:pt modelId="{6AD20357-08AB-4AFB-A8D5-74A08A7479A1}" type="pres">
      <dgm:prSet presAssocID="{19503DC1-B789-474D-8806-4FD1D705C5F0}" presName="bgRect" presStyleLbl="bgShp" presStyleIdx="3" presStyleCnt="5" custLinFactNeighborX="3185"/>
      <dgm:spPr/>
    </dgm:pt>
    <dgm:pt modelId="{73B5AD7A-1438-4CC0-98CF-F338CA8261A0}" type="pres">
      <dgm:prSet presAssocID="{19503DC1-B789-474D-8806-4FD1D705C5F0}" presName="bgRectTx" presStyleLbl="bgShp" presStyleIdx="3" presStyleCnt="5">
        <dgm:presLayoutVars>
          <dgm:bulletEnabled val="1"/>
        </dgm:presLayoutVars>
      </dgm:prSet>
      <dgm:spPr/>
    </dgm:pt>
    <dgm:pt modelId="{2D4A2979-7235-4C14-A1D7-2B9C85EC51EE}" type="pres">
      <dgm:prSet presAssocID="{19503DC1-B789-474D-8806-4FD1D705C5F0}" presName="spComp" presStyleCnt="0"/>
      <dgm:spPr/>
    </dgm:pt>
    <dgm:pt modelId="{D28D395D-440F-4304-86BC-EC8EE222813D}" type="pres">
      <dgm:prSet presAssocID="{19503DC1-B789-474D-8806-4FD1D705C5F0}" presName="hSp" presStyleCnt="0"/>
      <dgm:spPr/>
    </dgm:pt>
    <dgm:pt modelId="{23CD42E3-B7C2-4ECF-8E88-E896163AD1E4}" type="pres">
      <dgm:prSet presAssocID="{36B265C3-A2C0-4407-8187-ABFE31E2456E}" presName="rectComp" presStyleCnt="0"/>
      <dgm:spPr/>
    </dgm:pt>
    <dgm:pt modelId="{F7F32192-EC27-478E-8CD6-687A0BFF61D0}" type="pres">
      <dgm:prSet presAssocID="{36B265C3-A2C0-4407-8187-ABFE31E2456E}" presName="bgRect" presStyleLbl="bgShp" presStyleIdx="4" presStyleCnt="5"/>
      <dgm:spPr/>
    </dgm:pt>
    <dgm:pt modelId="{11684687-2AAD-4966-8395-041AD21AD52C}" type="pres">
      <dgm:prSet presAssocID="{36B265C3-A2C0-4407-8187-ABFE31E2456E}" presName="bgRectTx" presStyleLbl="bgShp" presStyleIdx="4" presStyleCnt="5">
        <dgm:presLayoutVars>
          <dgm:bulletEnabled val="1"/>
        </dgm:presLayoutVars>
      </dgm:prSet>
      <dgm:spPr/>
    </dgm:pt>
  </dgm:ptLst>
  <dgm:cxnLst>
    <dgm:cxn modelId="{D2B33B04-B620-487C-8EF4-E1959C37426D}" type="presOf" srcId="{A79FF7F9-B40E-4841-B1A2-1B445B6C5C43}" destId="{238C79AC-C63C-4A79-A57A-344712BF0BFF}" srcOrd="0" destOrd="0" presId="urn:microsoft.com/office/officeart/2005/8/layout/hierarchy5"/>
    <dgm:cxn modelId="{3C036E06-B002-4ED8-BCD8-CD938205B0F5}" type="presOf" srcId="{4EEBF965-8AE2-47D7-93C4-F7E4B05F3D52}" destId="{5EC6DD46-CC93-44DD-8E17-4C0066FCFA37}" srcOrd="1" destOrd="3" presId="urn:microsoft.com/office/officeart/2005/8/layout/hierarchy5"/>
    <dgm:cxn modelId="{9C46AE0A-84A7-4A01-AF97-B140D0056565}" type="presOf" srcId="{C5E9D989-1B10-4DDD-A2B4-8861E467B860}" destId="{03EB3726-C926-4101-B5B9-4282B71F3496}" srcOrd="1" destOrd="0" presId="urn:microsoft.com/office/officeart/2005/8/layout/hierarchy5"/>
    <dgm:cxn modelId="{128DD90A-BCDA-4F3B-BFCF-24F66F51AB5A}" srcId="{1C74F51F-7471-4DF9-AB65-5766629D927A}" destId="{36B265C3-A2C0-4407-8187-ABFE31E2456E}" srcOrd="5" destOrd="0" parTransId="{70C06D42-ABB9-49ED-BF15-55B43C398717}" sibTransId="{88B54B44-698A-4C7B-A9DF-01A849B3F340}"/>
    <dgm:cxn modelId="{7DFDD00B-052D-4E01-B7B2-8DB00B3FAF8A}" type="presOf" srcId="{11A245FB-2B20-4157-B383-AF802CAD2DC3}" destId="{4E80C7C0-2694-4F96-92ED-0E49E33313AD}" srcOrd="1" destOrd="0" presId="urn:microsoft.com/office/officeart/2005/8/layout/hierarchy5"/>
    <dgm:cxn modelId="{06EA8915-2255-4D0F-B60C-DDBFE85FA985}" type="presOf" srcId="{33EEA97E-8E49-4FC5-919E-E2C23B3334E4}" destId="{F96AFE3F-8F4B-4BA2-9764-72BA75F2BFFB}" srcOrd="1" destOrd="0" presId="urn:microsoft.com/office/officeart/2005/8/layout/hierarchy5"/>
    <dgm:cxn modelId="{EE64F415-1223-481E-8BC7-588D739C530A}" type="presOf" srcId="{50EAF87B-2B7E-4649-8316-FDC00630E4E8}" destId="{D20D7059-5E23-42F1-959D-70ECE9E463D5}" srcOrd="0" destOrd="2" presId="urn:microsoft.com/office/officeart/2005/8/layout/hierarchy5"/>
    <dgm:cxn modelId="{F6AFDD18-5AD3-4482-A844-702971C02E3C}" type="presOf" srcId="{E383E99E-0868-47ED-AF6C-151D12BD429B}" destId="{A79891C9-719E-41DE-8D66-C33C59A21995}" srcOrd="0" destOrd="0" presId="urn:microsoft.com/office/officeart/2005/8/layout/hierarchy5"/>
    <dgm:cxn modelId="{8C83DE18-D3A9-4ED7-910A-4C4F7C043A25}" type="presOf" srcId="{A93DD7EC-40CD-4311-A320-01F4B002CEF2}" destId="{D20D7059-5E23-42F1-959D-70ECE9E463D5}" srcOrd="0" destOrd="1" presId="urn:microsoft.com/office/officeart/2005/8/layout/hierarchy5"/>
    <dgm:cxn modelId="{35AC7819-B698-45EC-A631-21416CE02ED4}" type="presOf" srcId="{B7488D72-AD33-4808-8176-B426E71D0142}" destId="{53A1D709-00DA-4334-8E97-F75A263A8560}" srcOrd="0" destOrd="0" presId="urn:microsoft.com/office/officeart/2005/8/layout/hierarchy5"/>
    <dgm:cxn modelId="{470BC319-97F4-419A-92F4-F59F0C4281FA}" type="presOf" srcId="{6B8B7079-8D29-48E1-B5E9-F8B25B6E80D6}" destId="{CE502948-53BA-473E-B2C3-212690E49060}" srcOrd="1" destOrd="0" presId="urn:microsoft.com/office/officeart/2005/8/layout/hierarchy5"/>
    <dgm:cxn modelId="{07A0EF1C-CB5A-41E3-941E-196AB3182B22}" type="presOf" srcId="{F268B467-8327-49E4-976E-691488958CB0}" destId="{262FE486-93B2-4BB4-95EC-4F3D54A85BDF}" srcOrd="0" destOrd="0" presId="urn:microsoft.com/office/officeart/2005/8/layout/hierarchy5"/>
    <dgm:cxn modelId="{E4F4941E-4BC8-403E-9AF9-3D89AB1D9EBB}" type="presOf" srcId="{598C3B05-CAD7-4BA7-B575-57C17CAC9141}" destId="{9D9B1758-8157-4E54-AC4B-E2F44E2896E9}" srcOrd="0" destOrd="0" presId="urn:microsoft.com/office/officeart/2005/8/layout/hierarchy5"/>
    <dgm:cxn modelId="{647DF020-CBF8-4D78-BD8D-8DF142D89A55}" srcId="{E383E99E-0868-47ED-AF6C-151D12BD429B}" destId="{ECC46DCB-FF58-47D3-85EC-3714EE04D641}" srcOrd="0" destOrd="0" parTransId="{A79FF7F9-B40E-4841-B1A2-1B445B6C5C43}" sibTransId="{E4E38541-0A2D-4DB7-9416-5D0AB0FAE36D}"/>
    <dgm:cxn modelId="{0D3BDA21-8386-4A2D-83A0-33DE09D2870C}" srcId="{B340042D-9702-40B0-9829-9B51DD07C74F}" destId="{A3441D8E-69CF-475F-A54D-08BC2A7A8C50}" srcOrd="1" destOrd="0" parTransId="{AF2C8E19-B3D4-416A-B715-AC6789D858C1}" sibTransId="{32628829-7E35-48D0-B299-84E78F4D2AAC}"/>
    <dgm:cxn modelId="{77DF4D23-CDB1-48BD-AA5D-CE923C73A747}" type="presOf" srcId="{9303F936-5652-45BC-83BF-063DFC9434B1}" destId="{515FFBEE-97FC-4C2B-9D49-94E41FB96093}" srcOrd="0" destOrd="0" presId="urn:microsoft.com/office/officeart/2005/8/layout/hierarchy5"/>
    <dgm:cxn modelId="{CD991624-C478-4157-81A5-46803490F376}" type="presOf" srcId="{B340042D-9702-40B0-9829-9B51DD07C74F}" destId="{30D26873-80AC-4AB6-B29C-34D2C1F5270D}" srcOrd="0" destOrd="0" presId="urn:microsoft.com/office/officeart/2005/8/layout/hierarchy5"/>
    <dgm:cxn modelId="{23BB0626-3C31-48A5-82BA-547349D7930E}" type="presOf" srcId="{2B2A8EC8-6637-4BC2-97F8-C913F1E45B26}" destId="{EFE32999-5335-4512-9F93-4D6DDC56E167}" srcOrd="0" destOrd="0" presId="urn:microsoft.com/office/officeart/2005/8/layout/hierarchy5"/>
    <dgm:cxn modelId="{5798E826-49D9-497C-99D3-9DCAC3D8D13C}" type="presOf" srcId="{4EEBF965-8AE2-47D7-93C4-F7E4B05F3D52}" destId="{D20D7059-5E23-42F1-959D-70ECE9E463D5}" srcOrd="0" destOrd="3" presId="urn:microsoft.com/office/officeart/2005/8/layout/hierarchy5"/>
    <dgm:cxn modelId="{22095B30-2B8F-491B-B854-B5C681079DD5}" type="presOf" srcId="{57A55DCE-33A5-4113-B2D1-A4E6837DA5DA}" destId="{D970561F-BD00-4C99-88D2-7A82732943FC}" srcOrd="0" destOrd="0" presId="urn:microsoft.com/office/officeart/2005/8/layout/hierarchy5"/>
    <dgm:cxn modelId="{F0179E31-AA62-40CD-9856-55621B03BA36}" srcId="{BB2212BD-9F73-46E6-88DD-930BF2BDC9EF}" destId="{51C7E003-29DF-4D18-974A-5EA708E5EFBF}" srcOrd="0" destOrd="0" parTransId="{2C64E634-A129-41AE-B9D2-7772A56351F2}" sibTransId="{72CADEA3-A57A-4D31-B41B-CCDD86B1FEF9}"/>
    <dgm:cxn modelId="{43B34837-EBE4-477B-8DE8-4FB34D9F8CA0}" srcId="{1C74F51F-7471-4DF9-AB65-5766629D927A}" destId="{16BFC567-D9D8-452A-92A7-15545C62B57D}" srcOrd="3" destOrd="0" parTransId="{BA870820-E327-4E4D-88EE-39F13650CD0C}" sibTransId="{A2970F00-2190-4986-9BD0-ADDB2C46669D}"/>
    <dgm:cxn modelId="{09BEE43B-A913-4FFF-8251-B0EC5D1322D3}" srcId="{1C74F51F-7471-4DF9-AB65-5766629D927A}" destId="{B7488D72-AD33-4808-8176-B426E71D0142}" srcOrd="0" destOrd="0" parTransId="{DCBA0555-4EE6-47B7-99ED-969C440699FC}" sibTransId="{09368972-6C45-40B6-B76D-600D5E921D20}"/>
    <dgm:cxn modelId="{3620D13F-042E-4702-8A91-E1E92BDA4F42}" srcId="{DAD4F9A7-D7E1-4BFD-8D86-ACA28D7800F0}" destId="{C6317953-3380-4445-BCCF-7A81A5A4C512}" srcOrd="3" destOrd="0" parTransId="{45BEB76D-7948-4869-9DEF-E6A92ACBE2B8}" sibTransId="{10C84377-CF40-4599-B9A6-610E757660F4}"/>
    <dgm:cxn modelId="{B2FEC25B-FCA5-468D-8BFF-1E8A6B69499D}" type="presOf" srcId="{A3441D8E-69CF-475F-A54D-08BC2A7A8C50}" destId="{F1F0BECB-FC0C-408E-B9C7-F9783495DE49}" srcOrd="1" destOrd="2" presId="urn:microsoft.com/office/officeart/2005/8/layout/hierarchy5"/>
    <dgm:cxn modelId="{6F2BD65C-E86E-4FE6-A285-8B33B7C2D851}" type="presOf" srcId="{B3FAAE24-34F7-4331-BC40-00E5ED0787BF}" destId="{DC81D20D-5D44-43CD-A722-286E2BC66C4C}" srcOrd="0" destOrd="0" presId="urn:microsoft.com/office/officeart/2005/8/layout/hierarchy5"/>
    <dgm:cxn modelId="{F846655D-E7DA-41EF-8067-43244955F5D1}" type="presOf" srcId="{DCBCB9F4-EDD6-4DE0-A5CE-0098B58CE926}" destId="{30D26873-80AC-4AB6-B29C-34D2C1F5270D}" srcOrd="0" destOrd="1" presId="urn:microsoft.com/office/officeart/2005/8/layout/hierarchy5"/>
    <dgm:cxn modelId="{81E6775F-564A-47A8-8265-F05C2B51AB38}" srcId="{DAD4F9A7-D7E1-4BFD-8D86-ACA28D7800F0}" destId="{50EAF87B-2B7E-4649-8316-FDC00630E4E8}" srcOrd="1" destOrd="0" parTransId="{22ADAEC6-E35E-4EF7-802D-52BFCFEDB644}" sibTransId="{EBD7085E-1C05-448B-994A-2927E82D2DA8}"/>
    <dgm:cxn modelId="{784A2742-B616-4937-AEE9-4DABC42C47C0}" type="presOf" srcId="{738E2CC5-FD76-4D61-A576-9F2281E06BC6}" destId="{8BC69A9F-9644-4BBD-AC05-C045E8006037}" srcOrd="0" destOrd="0" presId="urn:microsoft.com/office/officeart/2005/8/layout/hierarchy5"/>
    <dgm:cxn modelId="{2D6BBC44-69BC-4619-BA56-531148521B96}" type="presOf" srcId="{BB2212BD-9F73-46E6-88DD-930BF2BDC9EF}" destId="{B7B832AB-3569-4574-997D-FDBAB11E2FC8}" srcOrd="0" destOrd="0" presId="urn:microsoft.com/office/officeart/2005/8/layout/hierarchy5"/>
    <dgm:cxn modelId="{21176945-7B26-49A6-B092-98E6CEA124E8}" type="presOf" srcId="{780530C8-90AD-4421-A58B-B5DB687C6DF5}" destId="{30D26873-80AC-4AB6-B29C-34D2C1F5270D}" srcOrd="0" destOrd="4" presId="urn:microsoft.com/office/officeart/2005/8/layout/hierarchy5"/>
    <dgm:cxn modelId="{980D3568-43EC-42B0-A54D-EA4C97D5AE8C}" srcId="{ECC46DCB-FF58-47D3-85EC-3714EE04D641}" destId="{5D673296-8885-4724-89F1-8C098416ECC6}" srcOrd="3" destOrd="0" parTransId="{598C3B05-CAD7-4BA7-B575-57C17CAC9141}" sibTransId="{A1C03B5E-3685-4624-B780-2DFB9A361E58}"/>
    <dgm:cxn modelId="{30914E69-1662-466A-9B8D-81DF80C48B47}" type="presOf" srcId="{2C64E634-A129-41AE-B9D2-7772A56351F2}" destId="{085DB67E-0DDC-4FCD-883E-C49ADA6D7FA6}" srcOrd="0" destOrd="0" presId="urn:microsoft.com/office/officeart/2005/8/layout/hierarchy5"/>
    <dgm:cxn modelId="{7E313E6C-623F-47B9-95E9-2B5A6B04F959}" type="presOf" srcId="{780530C8-90AD-4421-A58B-B5DB687C6DF5}" destId="{F1F0BECB-FC0C-408E-B9C7-F9783495DE49}" srcOrd="1" destOrd="4" presId="urn:microsoft.com/office/officeart/2005/8/layout/hierarchy5"/>
    <dgm:cxn modelId="{73256B4D-709B-425C-9157-D81BE2197CBB}" type="presOf" srcId="{6B8B7079-8D29-48E1-B5E9-F8B25B6E80D6}" destId="{F5C7EE1A-9C5D-448D-B68F-AD3C82078F0A}" srcOrd="0" destOrd="0" presId="urn:microsoft.com/office/officeart/2005/8/layout/hierarchy5"/>
    <dgm:cxn modelId="{2841DB50-3811-4BE2-B587-AB142BC26E35}" srcId="{ECC46DCB-FF58-47D3-85EC-3714EE04D641}" destId="{2B2A8EC8-6637-4BC2-97F8-C913F1E45B26}" srcOrd="1" destOrd="0" parTransId="{33EEA97E-8E49-4FC5-919E-E2C23B3334E4}" sibTransId="{430233C1-A8D2-4EC9-840E-3D3E595731F1}"/>
    <dgm:cxn modelId="{DDCDF959-EA2C-4965-8E35-3AA2B31943A5}" type="presOf" srcId="{1C74F51F-7471-4DF9-AB65-5766629D927A}" destId="{27EC6C97-1995-4B89-BD51-319E79691B40}" srcOrd="0" destOrd="0" presId="urn:microsoft.com/office/officeart/2005/8/layout/hierarchy5"/>
    <dgm:cxn modelId="{D584915A-F8B2-4701-90EE-2C1AADC6B072}" srcId="{1C74F51F-7471-4DF9-AB65-5766629D927A}" destId="{DAD4F9A7-D7E1-4BFD-8D86-ACA28D7800F0}" srcOrd="1" destOrd="0" parTransId="{43275F4B-95F8-46CC-9A77-068050A348F4}" sibTransId="{9108D4E9-1DFF-473E-A880-00A13AE44DDF}"/>
    <dgm:cxn modelId="{C417407B-4BD9-4CCB-9FAC-7909D0E857F6}" type="presOf" srcId="{8E8416E4-B703-4ED3-A673-E61DEC85E8B5}" destId="{A7C1E8D4-93CC-475B-9E35-F1634642F42C}" srcOrd="0" destOrd="0" presId="urn:microsoft.com/office/officeart/2005/8/layout/hierarchy5"/>
    <dgm:cxn modelId="{38048280-08AA-4982-AE01-B97D48DF559F}" type="presOf" srcId="{6DE7FAA7-FB6B-454D-8D0E-3CB6129E53DA}" destId="{19F739AA-EF76-40C6-9BD2-6C9CA738F7EC}" srcOrd="0" destOrd="0" presId="urn:microsoft.com/office/officeart/2005/8/layout/hierarchy5"/>
    <dgm:cxn modelId="{182F5181-0FAF-4257-A764-11805AAC6E13}" type="presOf" srcId="{50EAF87B-2B7E-4649-8316-FDC00630E4E8}" destId="{5EC6DD46-CC93-44DD-8E17-4C0066FCFA37}" srcOrd="1" destOrd="2" presId="urn:microsoft.com/office/officeart/2005/8/layout/hierarchy5"/>
    <dgm:cxn modelId="{A5BA2C85-DB18-49B9-B8A3-8854FC9863AD}" type="presOf" srcId="{16BFC567-D9D8-452A-92A7-15545C62B57D}" destId="{418459F3-4D38-487E-AEA2-D6ED6C074203}" srcOrd="1" destOrd="0" presId="urn:microsoft.com/office/officeart/2005/8/layout/hierarchy5"/>
    <dgm:cxn modelId="{1556E287-397F-4BEF-8E46-FDDB5BC98C11}" type="presOf" srcId="{DAD4F9A7-D7E1-4BFD-8D86-ACA28D7800F0}" destId="{D20D7059-5E23-42F1-959D-70ECE9E463D5}" srcOrd="0" destOrd="0" presId="urn:microsoft.com/office/officeart/2005/8/layout/hierarchy5"/>
    <dgm:cxn modelId="{42FA9389-6831-4EE2-B0E8-49D33D94500D}" srcId="{C6DBC609-5726-46FC-AB09-C4F9C723197C}" destId="{6134088E-26E1-40EB-B9F9-B0F1F0E366CC}" srcOrd="0" destOrd="0" parTransId="{B3FAAE24-34F7-4331-BC40-00E5ED0787BF}" sibTransId="{2694C535-EA4E-4562-8903-9C6BE105D59A}"/>
    <dgm:cxn modelId="{19990E8A-8264-4149-84ED-C516DD2E5A1B}" srcId="{DAD4F9A7-D7E1-4BFD-8D86-ACA28D7800F0}" destId="{A93DD7EC-40CD-4311-A320-01F4B002CEF2}" srcOrd="0" destOrd="0" parTransId="{E6273594-E832-4CFE-A6E2-127A868AE4A9}" sibTransId="{33B422D9-EF29-4290-8D35-47A10048FEEB}"/>
    <dgm:cxn modelId="{D68C4B8B-2F64-4ED7-B799-25387915A5B7}" type="presOf" srcId="{A93DD7EC-40CD-4311-A320-01F4B002CEF2}" destId="{5EC6DD46-CC93-44DD-8E17-4C0066FCFA37}" srcOrd="1" destOrd="1" presId="urn:microsoft.com/office/officeart/2005/8/layout/hierarchy5"/>
    <dgm:cxn modelId="{F0855F91-CC23-4D75-AA06-B7D54941D19F}" type="presOf" srcId="{598C3B05-CAD7-4BA7-B575-57C17CAC9141}" destId="{276DE1DE-240F-4B7C-9C71-6FED011F0DF6}" srcOrd="1" destOrd="0" presId="urn:microsoft.com/office/officeart/2005/8/layout/hierarchy5"/>
    <dgm:cxn modelId="{CB372596-20AB-4B92-9D86-CA17BC57358F}" type="presOf" srcId="{33EEA97E-8E49-4FC5-919E-E2C23B3334E4}" destId="{42A107FB-AD51-444F-852F-4F450E2050B5}" srcOrd="0" destOrd="0" presId="urn:microsoft.com/office/officeart/2005/8/layout/hierarchy5"/>
    <dgm:cxn modelId="{FB9B9698-BBE3-4F80-9E66-A5D641C5F1B0}" type="presOf" srcId="{6134088E-26E1-40EB-B9F9-B0F1F0E366CC}" destId="{C6FA63B4-2C72-4596-91BA-E38419CA1163}" srcOrd="0" destOrd="0" presId="urn:microsoft.com/office/officeart/2005/8/layout/hierarchy5"/>
    <dgm:cxn modelId="{CF0A7F9A-33B2-4364-9D78-EFB779CAC314}" type="presOf" srcId="{CCB96A28-31D4-431F-98E8-7035B6587F1D}" destId="{D20D7059-5E23-42F1-959D-70ECE9E463D5}" srcOrd="0" destOrd="5" presId="urn:microsoft.com/office/officeart/2005/8/layout/hierarchy5"/>
    <dgm:cxn modelId="{9186659B-F992-4C89-8810-9D5AB2A9AA9E}" type="presOf" srcId="{738E2CC5-FD76-4D61-A576-9F2281E06BC6}" destId="{1DBEFB6E-2BAB-49B1-8AAD-6AA57D4907AF}" srcOrd="1" destOrd="0" presId="urn:microsoft.com/office/officeart/2005/8/layout/hierarchy5"/>
    <dgm:cxn modelId="{810F079C-9BF2-46E1-9929-6E1A608295AA}" type="presOf" srcId="{D469EB5F-F71D-43B2-9641-AA050759F5B7}" destId="{5020C520-7C54-48CA-AF3F-ADEDD506B01D}" srcOrd="1" destOrd="0" presId="urn:microsoft.com/office/officeart/2005/8/layout/hierarchy5"/>
    <dgm:cxn modelId="{440742A2-515C-4138-9F07-68B05CE7DA91}" srcId="{1C74F51F-7471-4DF9-AB65-5766629D927A}" destId="{B340042D-9702-40B0-9829-9B51DD07C74F}" srcOrd="2" destOrd="0" parTransId="{5C8D698C-9BB9-4813-BFDD-D2904249ABE5}" sibTransId="{D4F88F7E-6222-44EA-9CC5-21A9EDCA3043}"/>
    <dgm:cxn modelId="{E96BD2A7-E057-463D-AA95-BD2D85879C6F}" type="presOf" srcId="{2C64E634-A129-41AE-B9D2-7772A56351F2}" destId="{C7F510FA-7663-42C3-89D6-3C047FD88397}" srcOrd="1" destOrd="0" presId="urn:microsoft.com/office/officeart/2005/8/layout/hierarchy5"/>
    <dgm:cxn modelId="{F9B093A8-C4F9-42E4-9F07-8DD82950C825}" srcId="{2B2A8EC8-6637-4BC2-97F8-C913F1E45B26}" destId="{8E8416E4-B703-4ED3-A673-E61DEC85E8B5}" srcOrd="0" destOrd="0" parTransId="{738E2CC5-FD76-4D61-A576-9F2281E06BC6}" sibTransId="{EF9A563B-D416-4987-A66C-7A8D2B48C8EE}"/>
    <dgm:cxn modelId="{2031B2A8-2D8C-41F4-B0FE-CDD3FE347632}" type="presOf" srcId="{D469EB5F-F71D-43B2-9641-AA050759F5B7}" destId="{5F8221DA-A2E1-4947-99BE-40A8EB6B2E53}" srcOrd="0" destOrd="0" presId="urn:microsoft.com/office/officeart/2005/8/layout/hierarchy5"/>
    <dgm:cxn modelId="{59D746AC-53F3-476D-892F-08ADE0EF5BC3}" type="presOf" srcId="{C6317953-3380-4445-BCCF-7A81A5A4C512}" destId="{D20D7059-5E23-42F1-959D-70ECE9E463D5}" srcOrd="0" destOrd="4" presId="urn:microsoft.com/office/officeart/2005/8/layout/hierarchy5"/>
    <dgm:cxn modelId="{3A1A22AD-4CC5-4998-9997-B5345B701F6B}" srcId="{B340042D-9702-40B0-9829-9B51DD07C74F}" destId="{171F47F2-9D03-4EF2-9E27-F9C00A6BEF85}" srcOrd="2" destOrd="0" parTransId="{D7B10BF2-1874-4AE1-B304-545334BFFFD2}" sibTransId="{4F57B67C-7BD7-403A-AEB8-6F23DD0FB49E}"/>
    <dgm:cxn modelId="{9EAE58AD-8A64-480E-9F47-B9159C31297C}" srcId="{B340042D-9702-40B0-9829-9B51DD07C74F}" destId="{DCBCB9F4-EDD6-4DE0-A5CE-0098B58CE926}" srcOrd="0" destOrd="0" parTransId="{E67117D4-73CE-4363-B923-E055FE0A9BF4}" sibTransId="{7C3D7422-5E42-4DA8-B790-295FBAAB4027}"/>
    <dgm:cxn modelId="{C444C0AE-8448-485A-957D-5B11DBA63A27}" type="presOf" srcId="{9303F936-5652-45BC-83BF-063DFC9434B1}" destId="{C0138E95-AB0C-4832-BBA4-BEA56109249A}" srcOrd="1" destOrd="0" presId="urn:microsoft.com/office/officeart/2005/8/layout/hierarchy5"/>
    <dgm:cxn modelId="{EBF215AF-702E-4FBB-B6B3-BEFE33716076}" srcId="{1C74F51F-7471-4DF9-AB65-5766629D927A}" destId="{19503DC1-B789-474D-8806-4FD1D705C5F0}" srcOrd="4" destOrd="0" parTransId="{8E1ACDF9-63A6-4B61-AF7C-AEBA46F89354}" sibTransId="{0FEF4720-7872-49FD-84E8-308355B64031}"/>
    <dgm:cxn modelId="{B3E3C4B0-52E3-4ACE-A866-2E669D3A28D0}" srcId="{6134088E-26E1-40EB-B9F9-B0F1F0E366CC}" destId="{BB2212BD-9F73-46E6-88DD-930BF2BDC9EF}" srcOrd="0" destOrd="0" parTransId="{F268B467-8327-49E4-976E-691488958CB0}" sibTransId="{CC5BD33B-6835-49DA-985F-C9BA286B510B}"/>
    <dgm:cxn modelId="{0AADAFB1-4D3A-42FD-B4B0-3079EFECB205}" srcId="{B7488D72-AD33-4808-8176-B426E71D0142}" destId="{C6DBC609-5726-46FC-AB09-C4F9C723197C}" srcOrd="1" destOrd="0" parTransId="{C5E9D989-1B10-4DDD-A2B4-8861E467B860}" sibTransId="{A18A9C70-5863-42CB-B61D-561BA6AF86E9}"/>
    <dgm:cxn modelId="{2823E3B9-A5E5-406A-99B8-3ADFC40A8E42}" type="presOf" srcId="{C5E9D989-1B10-4DDD-A2B4-8861E467B860}" destId="{0E45AE54-D8AF-496F-A6B6-FBEF9ED09208}" srcOrd="0" destOrd="0" presId="urn:microsoft.com/office/officeart/2005/8/layout/hierarchy5"/>
    <dgm:cxn modelId="{00BB3FBA-16B9-4B81-A7BD-0142A3F3A800}" type="presOf" srcId="{171F47F2-9D03-4EF2-9E27-F9C00A6BEF85}" destId="{F1F0BECB-FC0C-408E-B9C7-F9783495DE49}" srcOrd="1" destOrd="3" presId="urn:microsoft.com/office/officeart/2005/8/layout/hierarchy5"/>
    <dgm:cxn modelId="{CB062BBB-A574-4ED5-A536-E1FE139D3897}" type="presOf" srcId="{6DE7FAA7-FB6B-454D-8D0E-3CB6129E53DA}" destId="{3732309A-38B2-4E3D-B050-D2929EDE7436}" srcOrd="1" destOrd="0" presId="urn:microsoft.com/office/officeart/2005/8/layout/hierarchy5"/>
    <dgm:cxn modelId="{679361BB-3343-4F0E-88BB-AB8FDB7820E7}" type="presOf" srcId="{B340042D-9702-40B0-9829-9B51DD07C74F}" destId="{F1F0BECB-FC0C-408E-B9C7-F9783495DE49}" srcOrd="1" destOrd="0" presId="urn:microsoft.com/office/officeart/2005/8/layout/hierarchy5"/>
    <dgm:cxn modelId="{26D8BBBB-F3F5-4442-802C-37F8301561AC}" type="presOf" srcId="{11A245FB-2B20-4157-B383-AF802CAD2DC3}" destId="{4620A880-0FFC-48E4-AEA5-41BD758BE43F}" srcOrd="0" destOrd="0" presId="urn:microsoft.com/office/officeart/2005/8/layout/hierarchy5"/>
    <dgm:cxn modelId="{B2F1AFBD-C28E-4597-B594-9B34FD320761}" type="presOf" srcId="{25B0B199-4865-4267-B1F4-1FEF8D0BA492}" destId="{3DC418B3-906E-4E49-8483-639A5973CEC7}" srcOrd="0" destOrd="0" presId="urn:microsoft.com/office/officeart/2005/8/layout/hierarchy5"/>
    <dgm:cxn modelId="{050731BF-D62A-4A3C-9419-D2CED54113D6}" srcId="{DAD4F9A7-D7E1-4BFD-8D86-ACA28D7800F0}" destId="{CCB96A28-31D4-431F-98E8-7035B6587F1D}" srcOrd="4" destOrd="0" parTransId="{F813E8F3-3F4A-4524-9BC0-2BA01CB27438}" sibTransId="{85507BDE-101F-4B13-A433-2E3F74910BB8}"/>
    <dgm:cxn modelId="{6AE26EC3-5B1B-4E97-BCC8-585CB5F813EF}" srcId="{DAD4F9A7-D7E1-4BFD-8D86-ACA28D7800F0}" destId="{4EEBF965-8AE2-47D7-93C4-F7E4B05F3D52}" srcOrd="2" destOrd="0" parTransId="{536E9752-7350-49FE-9B07-507368BA38F6}" sibTransId="{51C6F39B-802B-4114-8691-81CF9C3E39F7}"/>
    <dgm:cxn modelId="{CE18F4C5-668A-40A7-A705-D62152CB0B13}" type="presOf" srcId="{16BFC567-D9D8-452A-92A7-15545C62B57D}" destId="{11EF3E7F-B8FB-4AD3-85BC-D3F806195112}" srcOrd="0" destOrd="0" presId="urn:microsoft.com/office/officeart/2005/8/layout/hierarchy5"/>
    <dgm:cxn modelId="{45CB9BC7-3B64-422A-B03B-34D82EC96882}" type="presOf" srcId="{CCB96A28-31D4-431F-98E8-7035B6587F1D}" destId="{5EC6DD46-CC93-44DD-8E17-4C0066FCFA37}" srcOrd="1" destOrd="5" presId="urn:microsoft.com/office/officeart/2005/8/layout/hierarchy5"/>
    <dgm:cxn modelId="{E78FB3CC-D439-4B72-9245-7A6BDD4D5A89}" type="presOf" srcId="{DCBCB9F4-EDD6-4DE0-A5CE-0098B58CE926}" destId="{F1F0BECB-FC0C-408E-B9C7-F9783495DE49}" srcOrd="1" destOrd="1" presId="urn:microsoft.com/office/officeart/2005/8/layout/hierarchy5"/>
    <dgm:cxn modelId="{C163F8D6-F946-44D0-8F3B-CEAA887820C3}" type="presOf" srcId="{36B265C3-A2C0-4407-8187-ABFE31E2456E}" destId="{F7F32192-EC27-478E-8CD6-687A0BFF61D0}" srcOrd="0" destOrd="0" presId="urn:microsoft.com/office/officeart/2005/8/layout/hierarchy5"/>
    <dgm:cxn modelId="{4816B8D9-2F8C-4DA4-A296-43F0490BE480}" srcId="{2B2A8EC8-6637-4BC2-97F8-C913F1E45B26}" destId="{84739BAF-FF88-42F2-AB85-B7C5E19BDFB1}" srcOrd="1" destOrd="0" parTransId="{11A245FB-2B20-4157-B383-AF802CAD2DC3}" sibTransId="{26AA8C95-05D7-4D0C-9C99-DE31B0086C0B}"/>
    <dgm:cxn modelId="{92541EDA-6B58-44AB-8DF2-C8DEEAF65363}" type="presOf" srcId="{19503DC1-B789-474D-8806-4FD1D705C5F0}" destId="{73B5AD7A-1438-4CC0-98CF-F338CA8261A0}" srcOrd="1" destOrd="0" presId="urn:microsoft.com/office/officeart/2005/8/layout/hierarchy5"/>
    <dgm:cxn modelId="{A6304BDC-CFE7-4A20-AF9F-7F36EC57223A}" type="presOf" srcId="{B3FAAE24-34F7-4331-BC40-00E5ED0787BF}" destId="{B37A7B46-B6C7-4258-AAC7-B33308C49DD4}" srcOrd="1" destOrd="0" presId="urn:microsoft.com/office/officeart/2005/8/layout/hierarchy5"/>
    <dgm:cxn modelId="{2E2C1EDD-A560-4BC4-A592-362956884D3B}" type="presOf" srcId="{C6317953-3380-4445-BCCF-7A81A5A4C512}" destId="{5EC6DD46-CC93-44DD-8E17-4C0066FCFA37}" srcOrd="1" destOrd="4" presId="urn:microsoft.com/office/officeart/2005/8/layout/hierarchy5"/>
    <dgm:cxn modelId="{F1B4FCDE-59B9-4D55-A8CB-612D5BE09328}" type="presOf" srcId="{171F47F2-9D03-4EF2-9E27-F9C00A6BEF85}" destId="{30D26873-80AC-4AB6-B29C-34D2C1F5270D}" srcOrd="0" destOrd="3" presId="urn:microsoft.com/office/officeart/2005/8/layout/hierarchy5"/>
    <dgm:cxn modelId="{817A52DF-05E6-4587-9900-85D1E341B31C}" type="presOf" srcId="{19503DC1-B789-474D-8806-4FD1D705C5F0}" destId="{6AD20357-08AB-4AFB-A8D5-74A08A7479A1}" srcOrd="0" destOrd="0" presId="urn:microsoft.com/office/officeart/2005/8/layout/hierarchy5"/>
    <dgm:cxn modelId="{0AFAE3E3-647F-4487-995E-FE172459C14F}" srcId="{ECC46DCB-FF58-47D3-85EC-3714EE04D641}" destId="{57A55DCE-33A5-4113-B2D1-A4E6837DA5DA}" srcOrd="0" destOrd="0" parTransId="{6DE7FAA7-FB6B-454D-8D0E-3CB6129E53DA}" sibTransId="{0EB93DF1-FDA0-429F-9016-F138FC0F5400}"/>
    <dgm:cxn modelId="{17BCD2E4-1C61-4A9E-992D-5E5C03AE78B6}" srcId="{ECC46DCB-FF58-47D3-85EC-3714EE04D641}" destId="{25B0B199-4865-4267-B1F4-1FEF8D0BA492}" srcOrd="2" destOrd="0" parTransId="{6B8B7079-8D29-48E1-B5E9-F8B25B6E80D6}" sibTransId="{1C13C740-85D0-4182-8CC0-28CC621CC8AF}"/>
    <dgm:cxn modelId="{8707E5E4-88D1-47EA-9188-2CA8BA3F0B07}" srcId="{2B2A8EC8-6637-4BC2-97F8-C913F1E45B26}" destId="{5D053EE5-520D-4A78-BD19-8B3F7ED861F0}" srcOrd="2" destOrd="0" parTransId="{D469EB5F-F71D-43B2-9641-AA050759F5B7}" sibTransId="{EAB6445E-EA70-42F7-B5D3-2806F0810BDA}"/>
    <dgm:cxn modelId="{C38542E6-5FBA-4A71-81F3-5FB46FE75C0A}" type="presOf" srcId="{F268B467-8327-49E4-976E-691488958CB0}" destId="{863DC246-27C7-486E-8931-7A4D4FECAD4F}" srcOrd="1" destOrd="0" presId="urn:microsoft.com/office/officeart/2005/8/layout/hierarchy5"/>
    <dgm:cxn modelId="{EE7169E9-C042-4E87-807C-F5D8837D0F0C}" type="presOf" srcId="{84739BAF-FF88-42F2-AB85-B7C5E19BDFB1}" destId="{6BE6F3BF-2766-46B5-BBD1-CB15EC7EC58C}" srcOrd="0" destOrd="0" presId="urn:microsoft.com/office/officeart/2005/8/layout/hierarchy5"/>
    <dgm:cxn modelId="{810A37EA-17D6-4539-B784-F8C3C8AC1FB9}" type="presOf" srcId="{51C7E003-29DF-4D18-974A-5EA708E5EFBF}" destId="{75DEEDAC-0941-40B9-BE12-A2B04EC5BE4B}" srcOrd="0" destOrd="0" presId="urn:microsoft.com/office/officeart/2005/8/layout/hierarchy5"/>
    <dgm:cxn modelId="{1C29B8EB-777C-4F60-9EC7-A54AF4FED86E}" type="presOf" srcId="{5D673296-8885-4724-89F1-8C098416ECC6}" destId="{99AACC48-8393-43CB-8996-CE4751D2FE2A}" srcOrd="0" destOrd="0" presId="urn:microsoft.com/office/officeart/2005/8/layout/hierarchy5"/>
    <dgm:cxn modelId="{CD17EBEC-8F7B-4446-B52C-F54A122A5E04}" type="presOf" srcId="{5D053EE5-520D-4A78-BD19-8B3F7ED861F0}" destId="{AB60DAE2-F9FC-4B63-AD64-5C04DD6A5416}" srcOrd="0" destOrd="0" presId="urn:microsoft.com/office/officeart/2005/8/layout/hierarchy5"/>
    <dgm:cxn modelId="{09FFF6EC-704D-4561-BCD3-0B276D11890A}" type="presOf" srcId="{C6DBC609-5726-46FC-AB09-C4F9C723197C}" destId="{EA84073E-F5E6-4D11-83FC-657296178309}" srcOrd="0" destOrd="0" presId="urn:microsoft.com/office/officeart/2005/8/layout/hierarchy5"/>
    <dgm:cxn modelId="{C1DA6DF1-E848-4088-BB30-972FBBED5B57}" srcId="{B340042D-9702-40B0-9829-9B51DD07C74F}" destId="{780530C8-90AD-4421-A58B-B5DB687C6DF5}" srcOrd="3" destOrd="0" parTransId="{CA7524DA-54FF-4D30-B72A-1DF6D52BA168}" sibTransId="{31E1C71C-B93D-4C44-B1FA-6797A63E27A4}"/>
    <dgm:cxn modelId="{ED3F58F1-DF49-49AB-809D-E9A1B88DB72F}" type="presOf" srcId="{A79FF7F9-B40E-4841-B1A2-1B445B6C5C43}" destId="{2A36EB3E-2E32-4697-B310-D96F6FC92E61}" srcOrd="1" destOrd="0" presId="urn:microsoft.com/office/officeart/2005/8/layout/hierarchy5"/>
    <dgm:cxn modelId="{A989AFF2-6722-40CE-A588-05A0A7140F71}" type="presOf" srcId="{36B265C3-A2C0-4407-8187-ABFE31E2456E}" destId="{11684687-2AAD-4966-8395-041AD21AD52C}" srcOrd="1" destOrd="0" presId="urn:microsoft.com/office/officeart/2005/8/layout/hierarchy5"/>
    <dgm:cxn modelId="{3BCA51F9-2E77-400E-AD76-E75BE41A0A0A}" type="presOf" srcId="{DAD4F9A7-D7E1-4BFD-8D86-ACA28D7800F0}" destId="{5EC6DD46-CC93-44DD-8E17-4C0066FCFA37}" srcOrd="1" destOrd="0" presId="urn:microsoft.com/office/officeart/2005/8/layout/hierarchy5"/>
    <dgm:cxn modelId="{F1562DFC-2A6E-43D6-823D-8AD0AD868DB4}" srcId="{B7488D72-AD33-4808-8176-B426E71D0142}" destId="{E383E99E-0868-47ED-AF6C-151D12BD429B}" srcOrd="0" destOrd="0" parTransId="{9303F936-5652-45BC-83BF-063DFC9434B1}" sibTransId="{3AC4B2E3-8213-41EB-A45D-613520B27B7E}"/>
    <dgm:cxn modelId="{F5D6BCFF-1794-4A46-BB21-AF5B0B50111F}" type="presOf" srcId="{ECC46DCB-FF58-47D3-85EC-3714EE04D641}" destId="{52C880F4-0ADA-4B3A-91EA-C8F490549683}" srcOrd="0" destOrd="0" presId="urn:microsoft.com/office/officeart/2005/8/layout/hierarchy5"/>
    <dgm:cxn modelId="{DE59D9FF-659E-46C9-B83F-B96F1437FCC7}" type="presOf" srcId="{A3441D8E-69CF-475F-A54D-08BC2A7A8C50}" destId="{30D26873-80AC-4AB6-B29C-34D2C1F5270D}" srcOrd="0" destOrd="2" presId="urn:microsoft.com/office/officeart/2005/8/layout/hierarchy5"/>
    <dgm:cxn modelId="{43AEA5E8-9E1C-4D31-8705-7BC6360164C3}" type="presParOf" srcId="{27EC6C97-1995-4B89-BD51-319E79691B40}" destId="{36FE786E-52AC-419C-9DD5-D3B399160B0D}" srcOrd="0" destOrd="0" presId="urn:microsoft.com/office/officeart/2005/8/layout/hierarchy5"/>
    <dgm:cxn modelId="{84CECF60-091A-4354-A85F-935761BCF43B}" type="presParOf" srcId="{36FE786E-52AC-419C-9DD5-D3B399160B0D}" destId="{E3F85451-2F92-4B7B-905B-9E368B1B5619}" srcOrd="0" destOrd="0" presId="urn:microsoft.com/office/officeart/2005/8/layout/hierarchy5"/>
    <dgm:cxn modelId="{ADE138FD-6C67-4752-96C6-2E93AF7C4D62}" type="presParOf" srcId="{36FE786E-52AC-419C-9DD5-D3B399160B0D}" destId="{EB619297-61C0-47CB-A91C-2361E888165A}" srcOrd="1" destOrd="0" presId="urn:microsoft.com/office/officeart/2005/8/layout/hierarchy5"/>
    <dgm:cxn modelId="{4B1E62BD-AAD3-4B24-ABC9-066133186166}" type="presParOf" srcId="{EB619297-61C0-47CB-A91C-2361E888165A}" destId="{E8C3D293-44E3-4B66-B027-0FD17E3110DA}" srcOrd="0" destOrd="0" presId="urn:microsoft.com/office/officeart/2005/8/layout/hierarchy5"/>
    <dgm:cxn modelId="{2E487203-4B36-4B2D-95FF-7E8331CF83F3}" type="presParOf" srcId="{E8C3D293-44E3-4B66-B027-0FD17E3110DA}" destId="{53A1D709-00DA-4334-8E97-F75A263A8560}" srcOrd="0" destOrd="0" presId="urn:microsoft.com/office/officeart/2005/8/layout/hierarchy5"/>
    <dgm:cxn modelId="{4640975F-A06E-4AFD-8FF5-F9A757AF82C6}" type="presParOf" srcId="{E8C3D293-44E3-4B66-B027-0FD17E3110DA}" destId="{EEE36DE4-3D57-4597-8CF3-DF7393683829}" srcOrd="1" destOrd="0" presId="urn:microsoft.com/office/officeart/2005/8/layout/hierarchy5"/>
    <dgm:cxn modelId="{820442FD-B6C5-4102-81E4-5BF2C922BF7F}" type="presParOf" srcId="{EEE36DE4-3D57-4597-8CF3-DF7393683829}" destId="{515FFBEE-97FC-4C2B-9D49-94E41FB96093}" srcOrd="0" destOrd="0" presId="urn:microsoft.com/office/officeart/2005/8/layout/hierarchy5"/>
    <dgm:cxn modelId="{3D01D67B-D75F-448F-9A5F-48DE68EBAC4D}" type="presParOf" srcId="{515FFBEE-97FC-4C2B-9D49-94E41FB96093}" destId="{C0138E95-AB0C-4832-BBA4-BEA56109249A}" srcOrd="0" destOrd="0" presId="urn:microsoft.com/office/officeart/2005/8/layout/hierarchy5"/>
    <dgm:cxn modelId="{B822C4BE-946C-4C62-A1CA-CB9962155FDF}" type="presParOf" srcId="{EEE36DE4-3D57-4597-8CF3-DF7393683829}" destId="{A11A77EE-5791-4C30-9E7C-038564705159}" srcOrd="1" destOrd="0" presId="urn:microsoft.com/office/officeart/2005/8/layout/hierarchy5"/>
    <dgm:cxn modelId="{55B3C517-3B5F-44FF-84C8-0DD25C94166B}" type="presParOf" srcId="{A11A77EE-5791-4C30-9E7C-038564705159}" destId="{A79891C9-719E-41DE-8D66-C33C59A21995}" srcOrd="0" destOrd="0" presId="urn:microsoft.com/office/officeart/2005/8/layout/hierarchy5"/>
    <dgm:cxn modelId="{CB14DD28-E631-410B-B160-7F1C715918EC}" type="presParOf" srcId="{A11A77EE-5791-4C30-9E7C-038564705159}" destId="{5B00CC03-C04E-42A1-AD21-ACC079B208B0}" srcOrd="1" destOrd="0" presId="urn:microsoft.com/office/officeart/2005/8/layout/hierarchy5"/>
    <dgm:cxn modelId="{0EBAADA6-9B62-4F60-B099-D4B8455BC049}" type="presParOf" srcId="{5B00CC03-C04E-42A1-AD21-ACC079B208B0}" destId="{238C79AC-C63C-4A79-A57A-344712BF0BFF}" srcOrd="0" destOrd="0" presId="urn:microsoft.com/office/officeart/2005/8/layout/hierarchy5"/>
    <dgm:cxn modelId="{602D9FAA-12D2-4F62-A23F-91B8D9504A12}" type="presParOf" srcId="{238C79AC-C63C-4A79-A57A-344712BF0BFF}" destId="{2A36EB3E-2E32-4697-B310-D96F6FC92E61}" srcOrd="0" destOrd="0" presId="urn:microsoft.com/office/officeart/2005/8/layout/hierarchy5"/>
    <dgm:cxn modelId="{1890CC6A-1D48-45F3-852E-B7D66BF8718F}" type="presParOf" srcId="{5B00CC03-C04E-42A1-AD21-ACC079B208B0}" destId="{6A461C0D-9768-4C08-A4C7-47F578580171}" srcOrd="1" destOrd="0" presId="urn:microsoft.com/office/officeart/2005/8/layout/hierarchy5"/>
    <dgm:cxn modelId="{E4309006-9D04-498D-93E3-D2C9C1A2FF58}" type="presParOf" srcId="{6A461C0D-9768-4C08-A4C7-47F578580171}" destId="{52C880F4-0ADA-4B3A-91EA-C8F490549683}" srcOrd="0" destOrd="0" presId="urn:microsoft.com/office/officeart/2005/8/layout/hierarchy5"/>
    <dgm:cxn modelId="{56D7EBBB-6BCF-4FF1-AB7C-7457B790E251}" type="presParOf" srcId="{6A461C0D-9768-4C08-A4C7-47F578580171}" destId="{186383B9-9473-49B2-AD3B-578DD0F0EEB4}" srcOrd="1" destOrd="0" presId="urn:microsoft.com/office/officeart/2005/8/layout/hierarchy5"/>
    <dgm:cxn modelId="{22236F7F-BE7A-4825-9F8C-2DEF748423BD}" type="presParOf" srcId="{186383B9-9473-49B2-AD3B-578DD0F0EEB4}" destId="{19F739AA-EF76-40C6-9BD2-6C9CA738F7EC}" srcOrd="0" destOrd="0" presId="urn:microsoft.com/office/officeart/2005/8/layout/hierarchy5"/>
    <dgm:cxn modelId="{DC13F38A-FBB9-4694-B87D-391D68CA3F06}" type="presParOf" srcId="{19F739AA-EF76-40C6-9BD2-6C9CA738F7EC}" destId="{3732309A-38B2-4E3D-B050-D2929EDE7436}" srcOrd="0" destOrd="0" presId="urn:microsoft.com/office/officeart/2005/8/layout/hierarchy5"/>
    <dgm:cxn modelId="{CC1B2A81-132C-4691-8F68-121FC24B2A9B}" type="presParOf" srcId="{186383B9-9473-49B2-AD3B-578DD0F0EEB4}" destId="{0B4256E0-52C4-4A48-A584-6F25590AACF4}" srcOrd="1" destOrd="0" presId="urn:microsoft.com/office/officeart/2005/8/layout/hierarchy5"/>
    <dgm:cxn modelId="{236EBE09-FB22-42D5-9F72-5A3E0583F52A}" type="presParOf" srcId="{0B4256E0-52C4-4A48-A584-6F25590AACF4}" destId="{D970561F-BD00-4C99-88D2-7A82732943FC}" srcOrd="0" destOrd="0" presId="urn:microsoft.com/office/officeart/2005/8/layout/hierarchy5"/>
    <dgm:cxn modelId="{C3A1CD09-89F6-468A-9AB4-FBA46C2EB385}" type="presParOf" srcId="{0B4256E0-52C4-4A48-A584-6F25590AACF4}" destId="{4F457ECC-7857-4167-9571-EDBEDEBDE702}" srcOrd="1" destOrd="0" presId="urn:microsoft.com/office/officeart/2005/8/layout/hierarchy5"/>
    <dgm:cxn modelId="{520EB1AB-32AF-4885-A8E4-F9DC6257F95A}" type="presParOf" srcId="{186383B9-9473-49B2-AD3B-578DD0F0EEB4}" destId="{42A107FB-AD51-444F-852F-4F450E2050B5}" srcOrd="2" destOrd="0" presId="urn:microsoft.com/office/officeart/2005/8/layout/hierarchy5"/>
    <dgm:cxn modelId="{73679D46-825B-4F6D-8777-28926431514B}" type="presParOf" srcId="{42A107FB-AD51-444F-852F-4F450E2050B5}" destId="{F96AFE3F-8F4B-4BA2-9764-72BA75F2BFFB}" srcOrd="0" destOrd="0" presId="urn:microsoft.com/office/officeart/2005/8/layout/hierarchy5"/>
    <dgm:cxn modelId="{5853A240-9EFB-4A6C-A8A8-8B2989F0D610}" type="presParOf" srcId="{186383B9-9473-49B2-AD3B-578DD0F0EEB4}" destId="{D539B125-DD98-4FB6-8701-A39CB33CEE71}" srcOrd="3" destOrd="0" presId="urn:microsoft.com/office/officeart/2005/8/layout/hierarchy5"/>
    <dgm:cxn modelId="{5BCF18DC-DA74-4928-B5A8-7AF230ED70C0}" type="presParOf" srcId="{D539B125-DD98-4FB6-8701-A39CB33CEE71}" destId="{EFE32999-5335-4512-9F93-4D6DDC56E167}" srcOrd="0" destOrd="0" presId="urn:microsoft.com/office/officeart/2005/8/layout/hierarchy5"/>
    <dgm:cxn modelId="{2F3C5F2C-CCE0-4014-84C6-1188367BD6D6}" type="presParOf" srcId="{D539B125-DD98-4FB6-8701-A39CB33CEE71}" destId="{D1A10AC1-B91C-417C-B46D-3CFF903670A2}" srcOrd="1" destOrd="0" presId="urn:microsoft.com/office/officeart/2005/8/layout/hierarchy5"/>
    <dgm:cxn modelId="{270682FB-50C3-49F3-8D1D-1B2D4071F57B}" type="presParOf" srcId="{D1A10AC1-B91C-417C-B46D-3CFF903670A2}" destId="{8BC69A9F-9644-4BBD-AC05-C045E8006037}" srcOrd="0" destOrd="0" presId="urn:microsoft.com/office/officeart/2005/8/layout/hierarchy5"/>
    <dgm:cxn modelId="{CA640731-E948-432E-82E3-0DC4145CA2BC}" type="presParOf" srcId="{8BC69A9F-9644-4BBD-AC05-C045E8006037}" destId="{1DBEFB6E-2BAB-49B1-8AAD-6AA57D4907AF}" srcOrd="0" destOrd="0" presId="urn:microsoft.com/office/officeart/2005/8/layout/hierarchy5"/>
    <dgm:cxn modelId="{A4DFF457-6DC3-48EF-A44A-E06A03EF19BE}" type="presParOf" srcId="{D1A10AC1-B91C-417C-B46D-3CFF903670A2}" destId="{E167A39C-88F7-4887-86F5-BA5A64C57EC6}" srcOrd="1" destOrd="0" presId="urn:microsoft.com/office/officeart/2005/8/layout/hierarchy5"/>
    <dgm:cxn modelId="{46BFBD1F-1D66-4741-9F84-EE1D5E408694}" type="presParOf" srcId="{E167A39C-88F7-4887-86F5-BA5A64C57EC6}" destId="{A7C1E8D4-93CC-475B-9E35-F1634642F42C}" srcOrd="0" destOrd="0" presId="urn:microsoft.com/office/officeart/2005/8/layout/hierarchy5"/>
    <dgm:cxn modelId="{BA63F1AA-B94E-4EC6-A322-A7E4A7FAAD96}" type="presParOf" srcId="{E167A39C-88F7-4887-86F5-BA5A64C57EC6}" destId="{EE5778E8-1234-4DCA-9835-776867B425A4}" srcOrd="1" destOrd="0" presId="urn:microsoft.com/office/officeart/2005/8/layout/hierarchy5"/>
    <dgm:cxn modelId="{C8C413B7-296C-43CA-9965-D489456195CA}" type="presParOf" srcId="{D1A10AC1-B91C-417C-B46D-3CFF903670A2}" destId="{4620A880-0FFC-48E4-AEA5-41BD758BE43F}" srcOrd="2" destOrd="0" presId="urn:microsoft.com/office/officeart/2005/8/layout/hierarchy5"/>
    <dgm:cxn modelId="{03E33D0F-626C-4F92-B8F3-8BBCA591A770}" type="presParOf" srcId="{4620A880-0FFC-48E4-AEA5-41BD758BE43F}" destId="{4E80C7C0-2694-4F96-92ED-0E49E33313AD}" srcOrd="0" destOrd="0" presId="urn:microsoft.com/office/officeart/2005/8/layout/hierarchy5"/>
    <dgm:cxn modelId="{DC314FBC-5C87-419C-A302-64C76F358297}" type="presParOf" srcId="{D1A10AC1-B91C-417C-B46D-3CFF903670A2}" destId="{B10E00C1-54BA-44DF-A3E3-8313FB726C26}" srcOrd="3" destOrd="0" presId="urn:microsoft.com/office/officeart/2005/8/layout/hierarchy5"/>
    <dgm:cxn modelId="{AFD234D5-38D5-4A99-947D-5B792A39D035}" type="presParOf" srcId="{B10E00C1-54BA-44DF-A3E3-8313FB726C26}" destId="{6BE6F3BF-2766-46B5-BBD1-CB15EC7EC58C}" srcOrd="0" destOrd="0" presId="urn:microsoft.com/office/officeart/2005/8/layout/hierarchy5"/>
    <dgm:cxn modelId="{7ED00EB1-D303-4906-ACF5-11BABCA72478}" type="presParOf" srcId="{B10E00C1-54BA-44DF-A3E3-8313FB726C26}" destId="{73E368DE-196C-4A68-A837-CA009EF76ACF}" srcOrd="1" destOrd="0" presId="urn:microsoft.com/office/officeart/2005/8/layout/hierarchy5"/>
    <dgm:cxn modelId="{FA6759A9-7D4F-4F16-BF25-F7F659738ADA}" type="presParOf" srcId="{D1A10AC1-B91C-417C-B46D-3CFF903670A2}" destId="{5F8221DA-A2E1-4947-99BE-40A8EB6B2E53}" srcOrd="4" destOrd="0" presId="urn:microsoft.com/office/officeart/2005/8/layout/hierarchy5"/>
    <dgm:cxn modelId="{3F688BA8-7F07-43D9-AE81-DC7121E2EE77}" type="presParOf" srcId="{5F8221DA-A2E1-4947-99BE-40A8EB6B2E53}" destId="{5020C520-7C54-48CA-AF3F-ADEDD506B01D}" srcOrd="0" destOrd="0" presId="urn:microsoft.com/office/officeart/2005/8/layout/hierarchy5"/>
    <dgm:cxn modelId="{6BEA8824-69BE-4F9D-B737-9964665AEDFC}" type="presParOf" srcId="{D1A10AC1-B91C-417C-B46D-3CFF903670A2}" destId="{5919B3BF-6D40-4F1D-A2E6-17DBF420E22F}" srcOrd="5" destOrd="0" presId="urn:microsoft.com/office/officeart/2005/8/layout/hierarchy5"/>
    <dgm:cxn modelId="{9E8CAAF7-37B5-4D9F-9769-DCCD296014B0}" type="presParOf" srcId="{5919B3BF-6D40-4F1D-A2E6-17DBF420E22F}" destId="{AB60DAE2-F9FC-4B63-AD64-5C04DD6A5416}" srcOrd="0" destOrd="0" presId="urn:microsoft.com/office/officeart/2005/8/layout/hierarchy5"/>
    <dgm:cxn modelId="{2A1C97DD-4D9C-4DB9-892D-6182A4238DC9}" type="presParOf" srcId="{5919B3BF-6D40-4F1D-A2E6-17DBF420E22F}" destId="{243831C5-F471-46DF-82AE-9295360AC753}" srcOrd="1" destOrd="0" presId="urn:microsoft.com/office/officeart/2005/8/layout/hierarchy5"/>
    <dgm:cxn modelId="{17625844-54F2-4FC3-9ECD-BBA50B95E9A2}" type="presParOf" srcId="{186383B9-9473-49B2-AD3B-578DD0F0EEB4}" destId="{F5C7EE1A-9C5D-448D-B68F-AD3C82078F0A}" srcOrd="4" destOrd="0" presId="urn:microsoft.com/office/officeart/2005/8/layout/hierarchy5"/>
    <dgm:cxn modelId="{764842E9-F8BE-4CB9-9FB7-5507FD431AFB}" type="presParOf" srcId="{F5C7EE1A-9C5D-448D-B68F-AD3C82078F0A}" destId="{CE502948-53BA-473E-B2C3-212690E49060}" srcOrd="0" destOrd="0" presId="urn:microsoft.com/office/officeart/2005/8/layout/hierarchy5"/>
    <dgm:cxn modelId="{4EFB560A-26BC-4095-AFB5-8382169A0DD4}" type="presParOf" srcId="{186383B9-9473-49B2-AD3B-578DD0F0EEB4}" destId="{C3483E86-66DF-4FBD-B0D8-87402B41A694}" srcOrd="5" destOrd="0" presId="urn:microsoft.com/office/officeart/2005/8/layout/hierarchy5"/>
    <dgm:cxn modelId="{8D3E9D35-0069-4528-94DB-18BB5E89D492}" type="presParOf" srcId="{C3483E86-66DF-4FBD-B0D8-87402B41A694}" destId="{3DC418B3-906E-4E49-8483-639A5973CEC7}" srcOrd="0" destOrd="0" presId="urn:microsoft.com/office/officeart/2005/8/layout/hierarchy5"/>
    <dgm:cxn modelId="{EC08473B-AE67-4333-836D-A7ADF7E0DFD4}" type="presParOf" srcId="{C3483E86-66DF-4FBD-B0D8-87402B41A694}" destId="{DF39CBB3-B626-4FA0-85EB-E5B96826AC1F}" srcOrd="1" destOrd="0" presId="urn:microsoft.com/office/officeart/2005/8/layout/hierarchy5"/>
    <dgm:cxn modelId="{7DD0CC68-D383-4756-B05B-DD27DB5F3AAB}" type="presParOf" srcId="{186383B9-9473-49B2-AD3B-578DD0F0EEB4}" destId="{9D9B1758-8157-4E54-AC4B-E2F44E2896E9}" srcOrd="6" destOrd="0" presId="urn:microsoft.com/office/officeart/2005/8/layout/hierarchy5"/>
    <dgm:cxn modelId="{5B62B817-FD64-49BE-8A62-3386135A8931}" type="presParOf" srcId="{9D9B1758-8157-4E54-AC4B-E2F44E2896E9}" destId="{276DE1DE-240F-4B7C-9C71-6FED011F0DF6}" srcOrd="0" destOrd="0" presId="urn:microsoft.com/office/officeart/2005/8/layout/hierarchy5"/>
    <dgm:cxn modelId="{3FABEBC3-6882-4BA7-8445-DA43E10C3083}" type="presParOf" srcId="{186383B9-9473-49B2-AD3B-578DD0F0EEB4}" destId="{32035932-D858-40B1-8AC9-50ED7F06AC86}" srcOrd="7" destOrd="0" presId="urn:microsoft.com/office/officeart/2005/8/layout/hierarchy5"/>
    <dgm:cxn modelId="{6D6F7DC4-E721-47BB-847B-5F56BA6374AE}" type="presParOf" srcId="{32035932-D858-40B1-8AC9-50ED7F06AC86}" destId="{99AACC48-8393-43CB-8996-CE4751D2FE2A}" srcOrd="0" destOrd="0" presId="urn:microsoft.com/office/officeart/2005/8/layout/hierarchy5"/>
    <dgm:cxn modelId="{97D1A441-8A22-4E6C-A53F-5F14FD50A3A6}" type="presParOf" srcId="{32035932-D858-40B1-8AC9-50ED7F06AC86}" destId="{75C14EBC-8BFA-4757-9F3A-BA0B61952B93}" srcOrd="1" destOrd="0" presId="urn:microsoft.com/office/officeart/2005/8/layout/hierarchy5"/>
    <dgm:cxn modelId="{2DBBE5ED-90CA-4DED-BC72-1FC5412ACD92}" type="presParOf" srcId="{EEE36DE4-3D57-4597-8CF3-DF7393683829}" destId="{0E45AE54-D8AF-496F-A6B6-FBEF9ED09208}" srcOrd="2" destOrd="0" presId="urn:microsoft.com/office/officeart/2005/8/layout/hierarchy5"/>
    <dgm:cxn modelId="{697088C9-3401-4A2B-AB8C-298F1C2CD495}" type="presParOf" srcId="{0E45AE54-D8AF-496F-A6B6-FBEF9ED09208}" destId="{03EB3726-C926-4101-B5B9-4282B71F3496}" srcOrd="0" destOrd="0" presId="urn:microsoft.com/office/officeart/2005/8/layout/hierarchy5"/>
    <dgm:cxn modelId="{786AC610-6695-49C4-8AB5-818C50ACD6EC}" type="presParOf" srcId="{EEE36DE4-3D57-4597-8CF3-DF7393683829}" destId="{955CA542-9665-4710-BD7F-7810D189F748}" srcOrd="3" destOrd="0" presId="urn:microsoft.com/office/officeart/2005/8/layout/hierarchy5"/>
    <dgm:cxn modelId="{D51A8256-579A-4B08-B7AA-2948F930D392}" type="presParOf" srcId="{955CA542-9665-4710-BD7F-7810D189F748}" destId="{EA84073E-F5E6-4D11-83FC-657296178309}" srcOrd="0" destOrd="0" presId="urn:microsoft.com/office/officeart/2005/8/layout/hierarchy5"/>
    <dgm:cxn modelId="{A55AB8D3-D24D-40CA-B04B-F5A367877BC1}" type="presParOf" srcId="{955CA542-9665-4710-BD7F-7810D189F748}" destId="{EBF6891A-F92A-4700-AE60-81BBBF360126}" srcOrd="1" destOrd="0" presId="urn:microsoft.com/office/officeart/2005/8/layout/hierarchy5"/>
    <dgm:cxn modelId="{F106DB96-CCE3-4724-AABD-7D74C78068F5}" type="presParOf" srcId="{EBF6891A-F92A-4700-AE60-81BBBF360126}" destId="{DC81D20D-5D44-43CD-A722-286E2BC66C4C}" srcOrd="0" destOrd="0" presId="urn:microsoft.com/office/officeart/2005/8/layout/hierarchy5"/>
    <dgm:cxn modelId="{5997EC0E-413E-4FD7-8676-8AD365E73551}" type="presParOf" srcId="{DC81D20D-5D44-43CD-A722-286E2BC66C4C}" destId="{B37A7B46-B6C7-4258-AAC7-B33308C49DD4}" srcOrd="0" destOrd="0" presId="urn:microsoft.com/office/officeart/2005/8/layout/hierarchy5"/>
    <dgm:cxn modelId="{9909EE5C-BDB8-49DE-8AC1-6A20FA53FED1}" type="presParOf" srcId="{EBF6891A-F92A-4700-AE60-81BBBF360126}" destId="{1FD71A6A-352C-4EEA-AC2A-0C51C4F2564B}" srcOrd="1" destOrd="0" presId="urn:microsoft.com/office/officeart/2005/8/layout/hierarchy5"/>
    <dgm:cxn modelId="{CAA82932-5F49-42C0-8F27-276963CAC8A2}" type="presParOf" srcId="{1FD71A6A-352C-4EEA-AC2A-0C51C4F2564B}" destId="{C6FA63B4-2C72-4596-91BA-E38419CA1163}" srcOrd="0" destOrd="0" presId="urn:microsoft.com/office/officeart/2005/8/layout/hierarchy5"/>
    <dgm:cxn modelId="{C47EFEE9-ABD7-4634-AB29-E40CFC0DAF08}" type="presParOf" srcId="{1FD71A6A-352C-4EEA-AC2A-0C51C4F2564B}" destId="{92B8A74D-FC65-4F7B-B9B3-C6CC8C9A4038}" srcOrd="1" destOrd="0" presId="urn:microsoft.com/office/officeart/2005/8/layout/hierarchy5"/>
    <dgm:cxn modelId="{D6C30537-38F2-4054-ADCD-6F0A1297CB73}" type="presParOf" srcId="{92B8A74D-FC65-4F7B-B9B3-C6CC8C9A4038}" destId="{262FE486-93B2-4BB4-95EC-4F3D54A85BDF}" srcOrd="0" destOrd="0" presId="urn:microsoft.com/office/officeart/2005/8/layout/hierarchy5"/>
    <dgm:cxn modelId="{C3894EEE-3765-42A5-9D99-7318FA85E657}" type="presParOf" srcId="{262FE486-93B2-4BB4-95EC-4F3D54A85BDF}" destId="{863DC246-27C7-486E-8931-7A4D4FECAD4F}" srcOrd="0" destOrd="0" presId="urn:microsoft.com/office/officeart/2005/8/layout/hierarchy5"/>
    <dgm:cxn modelId="{25B47AAB-4F89-48C6-A811-2EA424A79B98}" type="presParOf" srcId="{92B8A74D-FC65-4F7B-B9B3-C6CC8C9A4038}" destId="{A55F1914-553F-4485-AAA6-FB156B2F8962}" srcOrd="1" destOrd="0" presId="urn:microsoft.com/office/officeart/2005/8/layout/hierarchy5"/>
    <dgm:cxn modelId="{BDD33AC2-E80F-4711-A4CE-6485B262D1BC}" type="presParOf" srcId="{A55F1914-553F-4485-AAA6-FB156B2F8962}" destId="{B7B832AB-3569-4574-997D-FDBAB11E2FC8}" srcOrd="0" destOrd="0" presId="urn:microsoft.com/office/officeart/2005/8/layout/hierarchy5"/>
    <dgm:cxn modelId="{26F937C8-80E6-44D0-BEF5-78D8AB499567}" type="presParOf" srcId="{A55F1914-553F-4485-AAA6-FB156B2F8962}" destId="{2D641207-71DA-4005-99E7-EAF77B2A0AFC}" srcOrd="1" destOrd="0" presId="urn:microsoft.com/office/officeart/2005/8/layout/hierarchy5"/>
    <dgm:cxn modelId="{E8C79D0B-7BC7-4048-9789-21C9837E0C86}" type="presParOf" srcId="{2D641207-71DA-4005-99E7-EAF77B2A0AFC}" destId="{085DB67E-0DDC-4FCD-883E-C49ADA6D7FA6}" srcOrd="0" destOrd="0" presId="urn:microsoft.com/office/officeart/2005/8/layout/hierarchy5"/>
    <dgm:cxn modelId="{15732369-A60B-4181-875B-1C8835413543}" type="presParOf" srcId="{085DB67E-0DDC-4FCD-883E-C49ADA6D7FA6}" destId="{C7F510FA-7663-42C3-89D6-3C047FD88397}" srcOrd="0" destOrd="0" presId="urn:microsoft.com/office/officeart/2005/8/layout/hierarchy5"/>
    <dgm:cxn modelId="{53E422A2-9C23-4C89-8CAA-32DB21A5DCEC}" type="presParOf" srcId="{2D641207-71DA-4005-99E7-EAF77B2A0AFC}" destId="{D3DDCDF1-02B4-4881-BE98-8EFAC7B5F681}" srcOrd="1" destOrd="0" presId="urn:microsoft.com/office/officeart/2005/8/layout/hierarchy5"/>
    <dgm:cxn modelId="{2554F2B1-FB86-4551-8905-7A46BEB791AF}" type="presParOf" srcId="{D3DDCDF1-02B4-4881-BE98-8EFAC7B5F681}" destId="{75DEEDAC-0941-40B9-BE12-A2B04EC5BE4B}" srcOrd="0" destOrd="0" presId="urn:microsoft.com/office/officeart/2005/8/layout/hierarchy5"/>
    <dgm:cxn modelId="{A067D5A8-5932-4634-8516-A8F96F77BCBF}" type="presParOf" srcId="{D3DDCDF1-02B4-4881-BE98-8EFAC7B5F681}" destId="{1A762815-06FB-4B38-ACD4-2073CEC5717F}" srcOrd="1" destOrd="0" presId="urn:microsoft.com/office/officeart/2005/8/layout/hierarchy5"/>
    <dgm:cxn modelId="{753A5C48-9723-46D2-92BB-2FB6DDB7B858}" type="presParOf" srcId="{27EC6C97-1995-4B89-BD51-319E79691B40}" destId="{0932D8E9-D3B3-4163-A766-70573C1EA5AA}" srcOrd="1" destOrd="0" presId="urn:microsoft.com/office/officeart/2005/8/layout/hierarchy5"/>
    <dgm:cxn modelId="{B9828327-3B2E-43C4-80A9-82D9D6CBB8E9}" type="presParOf" srcId="{0932D8E9-D3B3-4163-A766-70573C1EA5AA}" destId="{B85205E4-4E95-4E7F-9044-4338DDB5D499}" srcOrd="0" destOrd="0" presId="urn:microsoft.com/office/officeart/2005/8/layout/hierarchy5"/>
    <dgm:cxn modelId="{C45D0994-B8B5-4AAC-B2C8-8AFB74206387}" type="presParOf" srcId="{B85205E4-4E95-4E7F-9044-4338DDB5D499}" destId="{D20D7059-5E23-42F1-959D-70ECE9E463D5}" srcOrd="0" destOrd="0" presId="urn:microsoft.com/office/officeart/2005/8/layout/hierarchy5"/>
    <dgm:cxn modelId="{C4C08B07-D8C1-4C22-B2D9-BE402ECA0C46}" type="presParOf" srcId="{B85205E4-4E95-4E7F-9044-4338DDB5D499}" destId="{5EC6DD46-CC93-44DD-8E17-4C0066FCFA37}" srcOrd="1" destOrd="0" presId="urn:microsoft.com/office/officeart/2005/8/layout/hierarchy5"/>
    <dgm:cxn modelId="{85BED016-A18C-4BFA-B0F2-BD221D0B195E}" type="presParOf" srcId="{0932D8E9-D3B3-4163-A766-70573C1EA5AA}" destId="{4DD5D93B-07C1-4598-8563-69D274CCE7D4}" srcOrd="1" destOrd="0" presId="urn:microsoft.com/office/officeart/2005/8/layout/hierarchy5"/>
    <dgm:cxn modelId="{53A951B8-452E-4E3C-8A1D-DF7A723EEF82}" type="presParOf" srcId="{4DD5D93B-07C1-4598-8563-69D274CCE7D4}" destId="{61AD7843-FB4D-4865-ACAF-5CDD400A4492}" srcOrd="0" destOrd="0" presId="urn:microsoft.com/office/officeart/2005/8/layout/hierarchy5"/>
    <dgm:cxn modelId="{29960CF1-8330-4852-9055-D32291A2FDB1}" type="presParOf" srcId="{0932D8E9-D3B3-4163-A766-70573C1EA5AA}" destId="{40AFFD79-8128-4394-B5FE-3A0B7D6F6BA2}" srcOrd="2" destOrd="0" presId="urn:microsoft.com/office/officeart/2005/8/layout/hierarchy5"/>
    <dgm:cxn modelId="{DEA97834-7DAB-463F-96DF-24ADD58EFC57}" type="presParOf" srcId="{40AFFD79-8128-4394-B5FE-3A0B7D6F6BA2}" destId="{30D26873-80AC-4AB6-B29C-34D2C1F5270D}" srcOrd="0" destOrd="0" presId="urn:microsoft.com/office/officeart/2005/8/layout/hierarchy5"/>
    <dgm:cxn modelId="{40B8CA68-9A31-437D-B87B-FD53E61CF88B}" type="presParOf" srcId="{40AFFD79-8128-4394-B5FE-3A0B7D6F6BA2}" destId="{F1F0BECB-FC0C-408E-B9C7-F9783495DE49}" srcOrd="1" destOrd="0" presId="urn:microsoft.com/office/officeart/2005/8/layout/hierarchy5"/>
    <dgm:cxn modelId="{62F57B9B-36BB-4A1C-BDD8-E36F6D2D1DAA}" type="presParOf" srcId="{0932D8E9-D3B3-4163-A766-70573C1EA5AA}" destId="{765CB7AC-837F-468A-9C3B-495A4FC66B6D}" srcOrd="3" destOrd="0" presId="urn:microsoft.com/office/officeart/2005/8/layout/hierarchy5"/>
    <dgm:cxn modelId="{70F9255B-369C-4288-8C51-6A2B4EFAADE9}" type="presParOf" srcId="{765CB7AC-837F-468A-9C3B-495A4FC66B6D}" destId="{96A83007-2074-4630-8F93-7E32F384B9E4}" srcOrd="0" destOrd="0" presId="urn:microsoft.com/office/officeart/2005/8/layout/hierarchy5"/>
    <dgm:cxn modelId="{D76DDE0B-2FB9-46C5-8FFE-0081F56BCE33}" type="presParOf" srcId="{0932D8E9-D3B3-4163-A766-70573C1EA5AA}" destId="{6E8AC523-E720-4DD8-AB1C-D4175AC3BD74}" srcOrd="4" destOrd="0" presId="urn:microsoft.com/office/officeart/2005/8/layout/hierarchy5"/>
    <dgm:cxn modelId="{797DA9A7-3F6A-46DB-A5D5-89DD9A862B3C}" type="presParOf" srcId="{6E8AC523-E720-4DD8-AB1C-D4175AC3BD74}" destId="{11EF3E7F-B8FB-4AD3-85BC-D3F806195112}" srcOrd="0" destOrd="0" presId="urn:microsoft.com/office/officeart/2005/8/layout/hierarchy5"/>
    <dgm:cxn modelId="{EF19DB56-AFB9-4F81-8A1B-64A73BC3B3FA}" type="presParOf" srcId="{6E8AC523-E720-4DD8-AB1C-D4175AC3BD74}" destId="{418459F3-4D38-487E-AEA2-D6ED6C074203}" srcOrd="1" destOrd="0" presId="urn:microsoft.com/office/officeart/2005/8/layout/hierarchy5"/>
    <dgm:cxn modelId="{D9AF1E93-34E3-459F-AE53-6FD564F9A72A}" type="presParOf" srcId="{0932D8E9-D3B3-4163-A766-70573C1EA5AA}" destId="{F0CC24FC-9E8E-4CF0-9FD6-1E901A809BA2}" srcOrd="5" destOrd="0" presId="urn:microsoft.com/office/officeart/2005/8/layout/hierarchy5"/>
    <dgm:cxn modelId="{F6C84336-D8CC-4691-8B7C-389AFD9C8A4B}" type="presParOf" srcId="{F0CC24FC-9E8E-4CF0-9FD6-1E901A809BA2}" destId="{92D07650-758E-4BF1-B2EE-345C01ED0BAF}" srcOrd="0" destOrd="0" presId="urn:microsoft.com/office/officeart/2005/8/layout/hierarchy5"/>
    <dgm:cxn modelId="{59DE0743-9899-451C-9847-5F0BB5E914AB}" type="presParOf" srcId="{0932D8E9-D3B3-4163-A766-70573C1EA5AA}" destId="{A658CF18-AFEE-4C8A-9F8C-BC31D955DDA8}" srcOrd="6" destOrd="0" presId="urn:microsoft.com/office/officeart/2005/8/layout/hierarchy5"/>
    <dgm:cxn modelId="{34704D67-9718-44F3-8E58-63756216A0B9}" type="presParOf" srcId="{A658CF18-AFEE-4C8A-9F8C-BC31D955DDA8}" destId="{6AD20357-08AB-4AFB-A8D5-74A08A7479A1}" srcOrd="0" destOrd="0" presId="urn:microsoft.com/office/officeart/2005/8/layout/hierarchy5"/>
    <dgm:cxn modelId="{BBD47D31-0D91-4D40-ADF8-39D272B81AC6}" type="presParOf" srcId="{A658CF18-AFEE-4C8A-9F8C-BC31D955DDA8}" destId="{73B5AD7A-1438-4CC0-98CF-F338CA8261A0}" srcOrd="1" destOrd="0" presId="urn:microsoft.com/office/officeart/2005/8/layout/hierarchy5"/>
    <dgm:cxn modelId="{A191AAA8-8693-46E1-9A51-B1A0FD9DA9C4}" type="presParOf" srcId="{0932D8E9-D3B3-4163-A766-70573C1EA5AA}" destId="{2D4A2979-7235-4C14-A1D7-2B9C85EC51EE}" srcOrd="7" destOrd="0" presId="urn:microsoft.com/office/officeart/2005/8/layout/hierarchy5"/>
    <dgm:cxn modelId="{98115A3A-798A-4254-AB7A-4DC229E6A96B}" type="presParOf" srcId="{2D4A2979-7235-4C14-A1D7-2B9C85EC51EE}" destId="{D28D395D-440F-4304-86BC-EC8EE222813D}" srcOrd="0" destOrd="0" presId="urn:microsoft.com/office/officeart/2005/8/layout/hierarchy5"/>
    <dgm:cxn modelId="{4A2C31B4-A9F7-4070-9C95-675E9F6C2254}" type="presParOf" srcId="{0932D8E9-D3B3-4163-A766-70573C1EA5AA}" destId="{23CD42E3-B7C2-4ECF-8E88-E896163AD1E4}" srcOrd="8" destOrd="0" presId="urn:microsoft.com/office/officeart/2005/8/layout/hierarchy5"/>
    <dgm:cxn modelId="{22E1CC4A-4E25-4501-8E2F-5B8FB419D78B}" type="presParOf" srcId="{23CD42E3-B7C2-4ECF-8E88-E896163AD1E4}" destId="{F7F32192-EC27-478E-8CD6-687A0BFF61D0}" srcOrd="0" destOrd="0" presId="urn:microsoft.com/office/officeart/2005/8/layout/hierarchy5"/>
    <dgm:cxn modelId="{BD1603F6-F34E-4857-B805-F353FAEE0222}" type="presParOf" srcId="{23CD42E3-B7C2-4ECF-8E88-E896163AD1E4}" destId="{11684687-2AAD-4966-8395-041AD21AD52C}"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dgm:spPr/>
      <dgm:t>
        <a:bodyPr/>
        <a:lstStyle/>
        <a:p>
          <a:r>
            <a:rPr lang="en-US" altLang="zh-CN" dirty="0"/>
            <a:t>Cellphone &lt;0.53</a:t>
          </a:r>
          <a:r>
            <a:rPr lang="zh-CN" altLang="en-US" dirty="0"/>
            <a:t>？</a:t>
          </a:r>
          <a:endParaRPr lang="en-US" dirty="0"/>
        </a:p>
      </dgm:t>
    </dgm:pt>
    <dgm:pt modelId="{872A4E68-8568-2D43-BBF0-51DF9E635D60}" type="parTrans" cxnId="{66660199-FCC2-D84A-A6AF-B1CA868F89E6}">
      <dgm:prSet/>
      <dgm:spPr/>
      <dgm:t>
        <a:bodyPr/>
        <a:lstStyle/>
        <a:p>
          <a:endParaRPr lang="en-US"/>
        </a:p>
      </dgm:t>
    </dgm:pt>
    <dgm:pt modelId="{4CF0AD32-05B9-FD4B-A17F-A470963FBCDD}" type="sibTrans" cxnId="{66660199-FCC2-D84A-A6AF-B1CA868F89E6}">
      <dgm:prSet/>
      <dgm:spPr/>
      <dgm:t>
        <a:bodyPr/>
        <a:lstStyle/>
        <a:p>
          <a:endParaRPr lang="en-US"/>
        </a:p>
      </dgm:t>
    </dgm:pt>
    <dgm:pt modelId="{34ED055B-861E-E54B-B3E4-22F75231FD0E}">
      <dgm:prSet phldrT="[Text]"/>
      <dgm:spPr/>
      <dgm:t>
        <a:bodyPr/>
        <a:lstStyle/>
        <a:p>
          <a:r>
            <a:rPr lang="en-US" altLang="zh-CN" dirty="0"/>
            <a:t>Mean temp</a:t>
          </a:r>
        </a:p>
        <a:p>
          <a:r>
            <a:rPr lang="en-US" altLang="zh-CN" dirty="0"/>
            <a:t>&lt;</a:t>
          </a:r>
          <a:r>
            <a:rPr lang="zh-CN" altLang="en-US" dirty="0"/>
            <a:t> </a:t>
          </a:r>
          <a:r>
            <a:rPr lang="en-US" altLang="zh-CN" dirty="0"/>
            <a:t>24.6</a:t>
          </a:r>
          <a:r>
            <a:rPr lang="zh-CN" altLang="en-US" dirty="0"/>
            <a:t> ？</a:t>
          </a:r>
          <a:endParaRPr lang="en-US" dirty="0"/>
        </a:p>
      </dgm:t>
    </dgm:pt>
    <dgm:pt modelId="{CB7D04D4-51C0-BF45-8473-1E19F6AAC0D2}" type="parTrans" cxnId="{7550B176-3491-5E45-8F93-1A54DDA983EC}">
      <dgm:prSet/>
      <dgm:spPr/>
      <dgm:t>
        <a:bodyPr/>
        <a:lstStyle/>
        <a:p>
          <a:endParaRPr lang="en-US"/>
        </a:p>
      </dgm:t>
    </dgm:pt>
    <dgm:pt modelId="{2BE4DF5F-22EC-FD4A-9C94-9E497F070F46}" type="sibTrans" cxnId="{7550B176-3491-5E45-8F93-1A54DDA983EC}">
      <dgm:prSet/>
      <dgm:spPr/>
      <dgm:t>
        <a:bodyPr/>
        <a:lstStyle/>
        <a:p>
          <a:endParaRPr lang="en-US"/>
        </a:p>
      </dgm:t>
    </dgm:pt>
    <dgm:pt modelId="{628A5050-8FE9-AB4F-9D51-09D8E98ADFEF}">
      <dgm:prSet phldrT="[Text]"/>
      <dgm:spPr/>
      <dgm:t>
        <a:bodyPr/>
        <a:lstStyle/>
        <a:p>
          <a:r>
            <a:rPr lang="en-US" altLang="zh-CN" dirty="0"/>
            <a:t>Natural Roof percent&lt;0.3?</a:t>
          </a:r>
          <a:endParaRPr lang="en-US" dirty="0"/>
        </a:p>
      </dgm:t>
    </dgm:pt>
    <dgm:pt modelId="{7C542674-99E5-0746-AF46-BEDEE55997AA}" type="parTrans" cxnId="{64751DEC-282B-9440-B01C-5ED60726318C}">
      <dgm:prSet/>
      <dgm:spPr/>
      <dgm:t>
        <a:bodyPr/>
        <a:lstStyle/>
        <a:p>
          <a:endParaRPr lang="en-US"/>
        </a:p>
      </dgm:t>
    </dgm:pt>
    <dgm:pt modelId="{5FD78F26-DF63-CC4E-869C-E821AFA1D71C}" type="sibTrans" cxnId="{64751DEC-282B-9440-B01C-5ED60726318C}">
      <dgm:prSet/>
      <dgm:spPr/>
      <dgm:t>
        <a:bodyPr/>
        <a:lstStyle/>
        <a:p>
          <a:endParaRPr lang="en-US"/>
        </a:p>
      </dgm:t>
    </dgm:pt>
    <dgm:pt modelId="{C8C02F8F-22C6-AB49-B354-971E26CFF841}">
      <dgm:prSet phldrT="[Text]"/>
      <dgm:spPr/>
      <dgm:t>
        <a:bodyPr/>
        <a:lstStyle/>
        <a:p>
          <a:r>
            <a:rPr lang="en-US" altLang="zh-CN" dirty="0"/>
            <a:t>Distance to </a:t>
          </a:r>
          <a:r>
            <a:rPr lang="en-US" altLang="zh-CN" dirty="0" err="1"/>
            <a:t>admarc</a:t>
          </a:r>
          <a:r>
            <a:rPr lang="en-US" altLang="zh-CN" dirty="0"/>
            <a:t> road&lt;</a:t>
          </a:r>
          <a:r>
            <a:rPr lang="zh-CN" altLang="en-US" dirty="0"/>
            <a:t> </a:t>
          </a:r>
          <a:r>
            <a:rPr lang="en-US" altLang="zh-CN" dirty="0"/>
            <a:t>2km</a:t>
          </a:r>
          <a:r>
            <a:rPr lang="zh-CN" altLang="en-US" dirty="0"/>
            <a:t>？</a:t>
          </a:r>
          <a:endParaRPr lang="en-US" dirty="0"/>
        </a:p>
      </dgm:t>
    </dgm:pt>
    <dgm:pt modelId="{54C9FD1C-FFB8-6342-9FF3-E7A9413C8D57}" type="parTrans" cxnId="{F9DF7965-B004-6942-8E75-A3C92F1ED0B1}">
      <dgm:prSet/>
      <dgm:spPr/>
      <dgm:t>
        <a:bodyPr/>
        <a:lstStyle/>
        <a:p>
          <a:endParaRPr lang="en-US"/>
        </a:p>
      </dgm:t>
    </dgm:pt>
    <dgm:pt modelId="{9E1D24EC-1DA6-BE4E-B2AF-FD51BB816846}" type="sibTrans" cxnId="{F9DF7965-B004-6942-8E75-A3C92F1ED0B1}">
      <dgm:prSet/>
      <dgm:spPr/>
      <dgm:t>
        <a:bodyPr/>
        <a:lstStyle/>
        <a:p>
          <a:endParaRPr lang="en-US"/>
        </a:p>
      </dgm:t>
    </dgm:pt>
    <dgm:pt modelId="{E95287E1-0FCF-F64B-B7E9-FA992C9B3B59}" type="asst">
      <dgm:prSet/>
      <dgm:spPr/>
      <dgm:t>
        <a:bodyPr/>
        <a:lstStyle/>
        <a:p>
          <a:r>
            <a:rPr lang="en-US" altLang="zh-CN" dirty="0"/>
            <a:t>Asset index&lt;</a:t>
          </a:r>
          <a:r>
            <a:rPr lang="zh-CN" altLang="en-US" dirty="0"/>
            <a:t> </a:t>
          </a:r>
          <a:r>
            <a:rPr lang="en-US" altLang="zh-CN" dirty="0"/>
            <a:t>-0.058?</a:t>
          </a:r>
          <a:endParaRPr lang="en-US" dirty="0"/>
        </a:p>
      </dgm:t>
    </dgm:pt>
    <dgm:pt modelId="{27219F19-382A-824C-A7E4-25AC56B590C4}" type="parTrans" cxnId="{075AE956-525B-2247-95A6-C6E1B7777D71}">
      <dgm:prSet/>
      <dgm:spPr/>
      <dgm:t>
        <a:bodyPr/>
        <a:lstStyle/>
        <a:p>
          <a:endParaRPr lang="en-US"/>
        </a:p>
      </dgm:t>
    </dgm:pt>
    <dgm:pt modelId="{BE414FD7-E2DD-0041-831F-A81FD0EC8803}" type="sibTrans" cxnId="{075AE956-525B-2247-95A6-C6E1B7777D71}">
      <dgm:prSet/>
      <dgm:spPr/>
      <dgm:t>
        <a:bodyPr/>
        <a:lstStyle/>
        <a:p>
          <a:endParaRPr lang="en-US"/>
        </a:p>
      </dgm:t>
    </dgm:pt>
    <dgm:pt modelId="{881CE838-AC41-784D-A519-A8C52E6F1BAB}">
      <dgm:prSet/>
      <dgm:spPr/>
      <dgm:t>
        <a:bodyPr/>
        <a:lstStyle/>
        <a:p>
          <a:r>
            <a:rPr lang="en-US" altLang="zh-CN" dirty="0"/>
            <a:t>Bean price</a:t>
          </a:r>
          <a:r>
            <a:rPr lang="zh-CN" altLang="en-US" dirty="0"/>
            <a:t> </a:t>
          </a:r>
          <a:r>
            <a:rPr lang="en-US" altLang="zh-CN" dirty="0"/>
            <a:t>&lt;</a:t>
          </a:r>
          <a:r>
            <a:rPr lang="zh-CN" altLang="en-US" dirty="0"/>
            <a:t> </a:t>
          </a:r>
          <a:r>
            <a:rPr lang="en-US" altLang="zh-CN" dirty="0"/>
            <a:t>47.43</a:t>
          </a:r>
          <a:r>
            <a:rPr lang="en-US" altLang="zh-CN" b="0" i="0" dirty="0"/>
            <a:t>?</a:t>
          </a:r>
          <a:r>
            <a:rPr lang="zh-CN" altLang="en-US" b="0" i="0" dirty="0"/>
            <a:t> </a:t>
          </a:r>
          <a:endParaRPr lang="en-US" dirty="0"/>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dgm:spPr/>
      <dgm:t>
        <a:bodyPr/>
        <a:lstStyle/>
        <a:p>
          <a:r>
            <a:rPr lang="en-US" altLang="zh-CN" dirty="0"/>
            <a:t>Cellphone &lt;0.53</a:t>
          </a:r>
          <a:r>
            <a:rPr lang="zh-CN" altLang="en-US" dirty="0"/>
            <a:t>？</a:t>
          </a:r>
          <a:endParaRPr lang="en-US" dirty="0"/>
        </a:p>
      </dgm:t>
    </dgm:pt>
    <dgm:pt modelId="{872A4E68-8568-2D43-BBF0-51DF9E635D60}" type="parTrans" cxnId="{66660199-FCC2-D84A-A6AF-B1CA868F89E6}">
      <dgm:prSet/>
      <dgm:spPr/>
      <dgm:t>
        <a:bodyPr/>
        <a:lstStyle/>
        <a:p>
          <a:endParaRPr lang="en-US"/>
        </a:p>
      </dgm:t>
    </dgm:pt>
    <dgm:pt modelId="{4CF0AD32-05B9-FD4B-A17F-A470963FBCDD}" type="sibTrans" cxnId="{66660199-FCC2-D84A-A6AF-B1CA868F89E6}">
      <dgm:prSet/>
      <dgm:spPr/>
      <dgm:t>
        <a:bodyPr/>
        <a:lstStyle/>
        <a:p>
          <a:endParaRPr lang="en-US"/>
        </a:p>
      </dgm:t>
    </dgm:pt>
    <dgm:pt modelId="{34ED055B-861E-E54B-B3E4-22F75231FD0E}">
      <dgm:prSet phldrT="[Text]"/>
      <dgm:spPr/>
      <dgm:t>
        <a:bodyPr/>
        <a:lstStyle/>
        <a:p>
          <a:r>
            <a:rPr lang="en-US" altLang="zh-CN" dirty="0"/>
            <a:t>Mean temp</a:t>
          </a:r>
        </a:p>
        <a:p>
          <a:r>
            <a:rPr lang="en-US" altLang="zh-CN" dirty="0"/>
            <a:t>&lt;</a:t>
          </a:r>
          <a:r>
            <a:rPr lang="zh-CN" altLang="en-US" dirty="0"/>
            <a:t> </a:t>
          </a:r>
          <a:r>
            <a:rPr lang="en-US" altLang="zh-CN" dirty="0"/>
            <a:t>24.6</a:t>
          </a:r>
          <a:r>
            <a:rPr lang="zh-CN" altLang="en-US" dirty="0"/>
            <a:t> ？</a:t>
          </a:r>
          <a:endParaRPr lang="en-US" dirty="0"/>
        </a:p>
      </dgm:t>
    </dgm:pt>
    <dgm:pt modelId="{CB7D04D4-51C0-BF45-8473-1E19F6AAC0D2}" type="parTrans" cxnId="{7550B176-3491-5E45-8F93-1A54DDA983EC}">
      <dgm:prSet/>
      <dgm:spPr/>
      <dgm:t>
        <a:bodyPr/>
        <a:lstStyle/>
        <a:p>
          <a:endParaRPr lang="en-US"/>
        </a:p>
      </dgm:t>
    </dgm:pt>
    <dgm:pt modelId="{2BE4DF5F-22EC-FD4A-9C94-9E497F070F46}" type="sibTrans" cxnId="{7550B176-3491-5E45-8F93-1A54DDA983EC}">
      <dgm:prSet/>
      <dgm:spPr/>
      <dgm:t>
        <a:bodyPr/>
        <a:lstStyle/>
        <a:p>
          <a:endParaRPr lang="en-US"/>
        </a:p>
      </dgm:t>
    </dgm:pt>
    <dgm:pt modelId="{628A5050-8FE9-AB4F-9D51-09D8E98ADFEF}">
      <dgm:prSet phldrT="[Text]"/>
      <dgm:spPr/>
      <dgm:t>
        <a:bodyPr/>
        <a:lstStyle/>
        <a:p>
          <a:r>
            <a:rPr lang="en-US" altLang="zh-CN" dirty="0"/>
            <a:t>Natural Roof percent&lt;0.3?</a:t>
          </a:r>
          <a:endParaRPr lang="en-US" dirty="0"/>
        </a:p>
      </dgm:t>
    </dgm:pt>
    <dgm:pt modelId="{7C542674-99E5-0746-AF46-BEDEE55997AA}" type="parTrans" cxnId="{64751DEC-282B-9440-B01C-5ED60726318C}">
      <dgm:prSet/>
      <dgm:spPr/>
      <dgm:t>
        <a:bodyPr/>
        <a:lstStyle/>
        <a:p>
          <a:endParaRPr lang="en-US"/>
        </a:p>
      </dgm:t>
    </dgm:pt>
    <dgm:pt modelId="{5FD78F26-DF63-CC4E-869C-E821AFA1D71C}" type="sibTrans" cxnId="{64751DEC-282B-9440-B01C-5ED60726318C}">
      <dgm:prSet/>
      <dgm:spPr/>
      <dgm:t>
        <a:bodyPr/>
        <a:lstStyle/>
        <a:p>
          <a:endParaRPr lang="en-US"/>
        </a:p>
      </dgm:t>
    </dgm:pt>
    <dgm:pt modelId="{C8C02F8F-22C6-AB49-B354-971E26CFF841}">
      <dgm:prSet phldrT="[Text]"/>
      <dgm:spPr/>
      <dgm:t>
        <a:bodyPr/>
        <a:lstStyle/>
        <a:p>
          <a:r>
            <a:rPr lang="en-US" altLang="zh-CN" dirty="0"/>
            <a:t>Total rain &lt;779</a:t>
          </a:r>
          <a:r>
            <a:rPr lang="zh-CN" altLang="en-US" dirty="0"/>
            <a:t>？</a:t>
          </a:r>
          <a:endParaRPr lang="en-US" dirty="0"/>
        </a:p>
      </dgm:t>
    </dgm:pt>
    <dgm:pt modelId="{54C9FD1C-FFB8-6342-9FF3-E7A9413C8D57}" type="parTrans" cxnId="{F9DF7965-B004-6942-8E75-A3C92F1ED0B1}">
      <dgm:prSet/>
      <dgm:spPr/>
      <dgm:t>
        <a:bodyPr/>
        <a:lstStyle/>
        <a:p>
          <a:endParaRPr lang="en-US"/>
        </a:p>
      </dgm:t>
    </dgm:pt>
    <dgm:pt modelId="{9E1D24EC-1DA6-BE4E-B2AF-FD51BB816846}" type="sibTrans" cxnId="{F9DF7965-B004-6942-8E75-A3C92F1ED0B1}">
      <dgm:prSet/>
      <dgm:spPr/>
      <dgm:t>
        <a:bodyPr/>
        <a:lstStyle/>
        <a:p>
          <a:endParaRPr lang="en-US"/>
        </a:p>
      </dgm:t>
    </dgm:pt>
    <dgm:pt modelId="{E95287E1-0FCF-F64B-B7E9-FA992C9B3B59}" type="asst">
      <dgm:prSet/>
      <dgm:spPr/>
      <dgm:t>
        <a:bodyPr/>
        <a:lstStyle/>
        <a:p>
          <a:r>
            <a:rPr lang="en-US" altLang="zh-CN" dirty="0" err="1"/>
            <a:t>Floodmax</a:t>
          </a:r>
          <a:r>
            <a:rPr lang="en-US" altLang="zh-CN" dirty="0"/>
            <a:t> rain &lt;</a:t>
          </a:r>
          <a:r>
            <a:rPr lang="zh-CN" altLang="en-US" dirty="0"/>
            <a:t> </a:t>
          </a:r>
          <a:r>
            <a:rPr lang="en-US" altLang="zh-CN" dirty="0"/>
            <a:t>832.6?</a:t>
          </a:r>
          <a:endParaRPr lang="en-US" dirty="0"/>
        </a:p>
      </dgm:t>
    </dgm:pt>
    <dgm:pt modelId="{27219F19-382A-824C-A7E4-25AC56B590C4}" type="parTrans" cxnId="{075AE956-525B-2247-95A6-C6E1B7777D71}">
      <dgm:prSet/>
      <dgm:spPr/>
      <dgm:t>
        <a:bodyPr/>
        <a:lstStyle/>
        <a:p>
          <a:endParaRPr lang="en-US"/>
        </a:p>
      </dgm:t>
    </dgm:pt>
    <dgm:pt modelId="{BE414FD7-E2DD-0041-831F-A81FD0EC8803}" type="sibTrans" cxnId="{075AE956-525B-2247-95A6-C6E1B7777D71}">
      <dgm:prSet/>
      <dgm:spPr/>
      <dgm:t>
        <a:bodyPr/>
        <a:lstStyle/>
        <a:p>
          <a:endParaRPr lang="en-US"/>
        </a:p>
      </dgm:t>
    </dgm:pt>
    <dgm:pt modelId="{881CE838-AC41-784D-A519-A8C52E6F1BAB}">
      <dgm:prSet/>
      <dgm:spPr/>
      <dgm:t>
        <a:bodyPr/>
        <a:lstStyle/>
        <a:p>
          <a:r>
            <a:rPr lang="en-US" altLang="zh-CN" dirty="0"/>
            <a:t>Bean price &lt; 47.43</a:t>
          </a:r>
          <a:r>
            <a:rPr lang="en-US" altLang="zh-CN" b="0" i="0" dirty="0"/>
            <a:t>?</a:t>
          </a:r>
          <a:r>
            <a:rPr lang="zh-CN" altLang="en-US" b="0" i="0" dirty="0"/>
            <a:t> </a:t>
          </a:r>
          <a:endParaRPr lang="en-US" dirty="0"/>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custScaleX="107748">
        <dgm:presLayoutVars>
          <dgm:chPref val="3"/>
        </dgm:presLayoutVars>
      </dgm:prSet>
      <dgm:spPr/>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0E21A40A-74B0-414A-92E4-E6C1483858DF}" srcId="{2221BACD-4F7F-F742-BECA-4A5C5BCC0EC8}" destId="{881CE838-AC41-784D-A519-A8C52E6F1BAB}" srcOrd="0" destOrd="0" parTransId="{95F160BC-111A-534B-8819-269E70A208C3}" sibTransId="{5C7F0726-0E84-2B48-AB90-8FF559B4553E}"/>
    <dgm:cxn modelId="{D710550D-15E3-4A4E-9926-12687395811E}" type="presOf" srcId="{628A5050-8FE9-AB4F-9D51-09D8E98ADFEF}" destId="{97F3F7EB-E326-0C4F-810F-B9F9F350E9C1}" srcOrd="0" destOrd="0" presId="urn:microsoft.com/office/officeart/2008/layout/HalfCircleOrganizationChart"/>
    <dgm:cxn modelId="{2EAF0F12-1C15-2F4C-89B5-8FFCE87532D1}" type="presOf" srcId="{54C9FD1C-FFB8-6342-9FF3-E7A9413C8D57}" destId="{EC039C95-8CE9-FD47-A235-3E05606BA938}" srcOrd="0"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9E0EB462-7B20-BA4D-88C3-033FEEBC33BC}" type="presOf" srcId="{7C542674-99E5-0746-AF46-BEDEE55997AA}" destId="{8E5C0C3B-F4AC-E044-967B-C8BD63DE4E45}"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695B5B68-F775-0A4D-8D13-B3FDC8DCBE33}" type="presOf" srcId="{E95287E1-0FCF-F64B-B7E9-FA992C9B3B59}" destId="{A29DFD7E-77EA-9441-9053-BDCEA05137C1}" srcOrd="0"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7550B176-3491-5E45-8F93-1A54DDA983EC}" srcId="{881CE838-AC41-784D-A519-A8C52E6F1BAB}" destId="{34ED055B-861E-E54B-B3E4-22F75231FD0E}" srcOrd="2" destOrd="0" parTransId="{CB7D04D4-51C0-BF45-8473-1E19F6AAC0D2}" sibTransId="{2BE4DF5F-22EC-FD4A-9C94-9E497F070F46}"/>
    <dgm:cxn modelId="{075AE956-525B-2247-95A6-C6E1B7777D71}" srcId="{881CE838-AC41-784D-A519-A8C52E6F1BAB}" destId="{E95287E1-0FCF-F64B-B7E9-FA992C9B3B59}" srcOrd="1" destOrd="0" parTransId="{27219F19-382A-824C-A7E4-25AC56B590C4}" sibTransId="{BE414FD7-E2DD-0041-831F-A81FD0EC8803}"/>
    <dgm:cxn modelId="{28A6337F-4BFE-104E-B26C-CFFF3111ACAD}" type="presOf" srcId="{C8C02F8F-22C6-AB49-B354-971E26CFF841}" destId="{7CA53776-A9F2-4447-AD12-260BB94563A6}"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63FCCB98-EC55-B641-90AC-F7FF2567D3AE}" type="presOf" srcId="{AE5A53A5-C30B-CD41-9E2A-27B28825B3C2}" destId="{4D44D359-1AC7-A44C-AD23-14B5DC3EA155}"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13183E9B-5C60-6D46-8B98-69AA258FC81B}" type="presOf" srcId="{881CE838-AC41-784D-A519-A8C52E6F1BAB}" destId="{611F38E7-A9B4-0C4A-92FF-A7E310416C81}" srcOrd="0" destOrd="0" presId="urn:microsoft.com/office/officeart/2008/layout/HalfCircleOrganizationChart"/>
    <dgm:cxn modelId="{81D384A2-535D-D94F-BA75-D0C1CCB127CC}" type="presOf" srcId="{628A5050-8FE9-AB4F-9D51-09D8E98ADFEF}" destId="{8C12E5A8-F4D3-DC4E-9184-81D5369A72D9}"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8C3D70D9-D29C-8D4E-B9FA-9E81B78B9C19}" type="presOf" srcId="{872A4E68-8568-2D43-BBF0-51DF9E635D60}" destId="{4B59BD30-A469-994A-93D1-EB1594C9A08B}"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By</a:t>
          </a:r>
          <a:r>
            <a:rPr lang="zh-CN" altLang="en-US" dirty="0"/>
            <a:t> </a:t>
          </a:r>
          <a:r>
            <a:rPr lang="en-US" altLang="zh-CN" dirty="0"/>
            <a:t>Country</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Malawi</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Tanzania</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Uganda</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4"/>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3">
        <dgm:presLayoutVars>
          <dgm:chPref val="3"/>
        </dgm:presLayoutVars>
      </dgm:prSet>
      <dgm:spPr/>
    </dgm:pt>
    <dgm:pt modelId="{333F38DD-B68A-B64C-994A-3B26456F2CAD}" type="pres">
      <dgm:prSet presAssocID="{72B8622B-16AA-A546-9407-67507DAEFAA7}" presName="rootConnector" presStyleLbl="node2" presStyleIdx="0" presStyleCnt="3"/>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4"/>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3">
        <dgm:presLayoutVars>
          <dgm:chPref val="3"/>
        </dgm:presLayoutVars>
      </dgm:prSet>
      <dgm:spPr/>
    </dgm:pt>
    <dgm:pt modelId="{5C59B3EB-E31F-C145-B660-C404E6D41086}" type="pres">
      <dgm:prSet presAssocID="{50178041-9458-A44E-B77F-D67374DF57E1}" presName="rootConnector" presStyleLbl="node2" presStyleIdx="1" presStyleCnt="3"/>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4"/>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3">
        <dgm:presLayoutVars>
          <dgm:chPref val="3"/>
        </dgm:presLayoutVars>
      </dgm:prSet>
      <dgm:spPr/>
    </dgm:pt>
    <dgm:pt modelId="{F469C702-153F-9F45-B4AF-F6C8A3F2B3F2}" type="pres">
      <dgm:prSet presAssocID="{3C6FA91D-7D36-264C-9561-CFA9EE9876F2}" presName="rootConnector" presStyleLbl="node2" presStyleIdx="2" presStyleCnt="3"/>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3" presStyleCnt="4"/>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4F1FC317-2EBE-E744-B16F-51F05D2FC7B6}"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19B0DC4B-B567-5244-B7B6-CC9C36E34F05}" type="presOf" srcId="{50178041-9458-A44E-B77F-D67374DF57E1}" destId="{5C59B3EB-E31F-C145-B660-C404E6D41086}" srcOrd="1"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555D2DD4-A179-D04B-B6A4-918E82564D83}" type="presOf" srcId="{86C0301F-E1E6-BA4F-BE57-839E165EC495}" destId="{8F06637A-D87D-CD4E-A855-E5D966B8C6F0}"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68AF686D-F697-3541-964E-EEE1A0A9A3F7}" type="presParOf" srcId="{2636AE11-B54D-F347-917C-51E2355B1C41}" destId="{8F06637A-D87D-CD4E-A855-E5D966B8C6F0}" srcOrd="2" destOrd="0" presId="urn:microsoft.com/office/officeart/2005/8/layout/orgChart1"/>
    <dgm:cxn modelId="{5E14AF50-8FAF-EA4B-B0E3-B1D7F79385C4}" type="presParOf" srcId="{2636AE11-B54D-F347-917C-51E2355B1C41}" destId="{FF7A8C0F-CE02-5445-A0A1-3BA93F34E61F}" srcOrd="3" destOrd="0" presId="urn:microsoft.com/office/officeart/2005/8/layout/orgChart1"/>
    <dgm:cxn modelId="{B22AC6B0-0D9A-9C46-A90B-E9D0618D4EB6}" type="presParOf" srcId="{FF7A8C0F-CE02-5445-A0A1-3BA93F34E61F}" destId="{A9EDB5BD-4AF2-814E-B116-1FC9A5D60AFA}" srcOrd="0" destOrd="0" presId="urn:microsoft.com/office/officeart/2005/8/layout/orgChart1"/>
    <dgm:cxn modelId="{CD11E3CF-41D4-EB4F-A396-2BE680699CB6}" type="presParOf" srcId="{A9EDB5BD-4AF2-814E-B116-1FC9A5D60AFA}" destId="{E9FCE186-F829-C441-B10F-DF8E7C92F6E6}" srcOrd="0" destOrd="0" presId="urn:microsoft.com/office/officeart/2005/8/layout/orgChart1"/>
    <dgm:cxn modelId="{537E58D3-FEBC-074B-BBE3-FDE5BF6BF2FE}" type="presParOf" srcId="{A9EDB5BD-4AF2-814E-B116-1FC9A5D60AFA}" destId="{5C59B3EB-E31F-C145-B660-C404E6D41086}" srcOrd="1" destOrd="0" presId="urn:microsoft.com/office/officeart/2005/8/layout/orgChart1"/>
    <dgm:cxn modelId="{472003E4-93E0-4844-83AC-B06B768D26EE}" type="presParOf" srcId="{FF7A8C0F-CE02-5445-A0A1-3BA93F34E61F}" destId="{E5643DA1-EC44-FC47-9F1D-F9CC10467D39}" srcOrd="1" destOrd="0" presId="urn:microsoft.com/office/officeart/2005/8/layout/orgChart1"/>
    <dgm:cxn modelId="{281C9818-A1CC-A34D-8ACD-55D4ABA33970}"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Tree</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Node</a:t>
          </a:r>
          <a:r>
            <a:rPr lang="zh-CN" altLang="en-US" dirty="0"/>
            <a:t> </a:t>
          </a:r>
          <a:r>
            <a:rPr lang="en-US" altLang="zh-CN" dirty="0"/>
            <a:t>1</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Node</a:t>
          </a:r>
          <a:r>
            <a:rPr lang="zh-CN" altLang="en-US" dirty="0"/>
            <a:t> </a:t>
          </a:r>
          <a:r>
            <a:rPr lang="en-US" altLang="zh-CN" dirty="0"/>
            <a:t>2</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Node</a:t>
          </a:r>
          <a:r>
            <a:rPr lang="zh-CN" altLang="en-US" dirty="0"/>
            <a:t> </a:t>
          </a:r>
          <a:r>
            <a:rPr lang="en-US" altLang="zh-CN" dirty="0"/>
            <a:t>3</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6A965C24-831A-094F-A3AA-1BF33E17B8EF}">
      <dgm:prSet/>
      <dgm:spPr/>
      <dgm:t>
        <a:bodyPr/>
        <a:lstStyle/>
        <a:p>
          <a:r>
            <a:rPr lang="en-US" altLang="zh-CN" dirty="0"/>
            <a:t>Node</a:t>
          </a:r>
          <a:r>
            <a:rPr lang="zh-CN" altLang="en-US" dirty="0"/>
            <a:t> </a:t>
          </a:r>
          <a:r>
            <a:rPr lang="en-US" altLang="zh-CN" dirty="0"/>
            <a:t>4</a:t>
          </a:r>
          <a:endParaRPr lang="en-US" dirty="0"/>
        </a:p>
      </dgm:t>
    </dgm:pt>
    <dgm:pt modelId="{B45BB1CD-A4D4-C24A-B3DF-2C3F54FE5B3C}" type="parTrans" cxnId="{D2242075-3A53-7846-8B63-B95CABF2DE4F}">
      <dgm:prSet/>
      <dgm:spPr/>
      <dgm:t>
        <a:bodyPr/>
        <a:lstStyle/>
        <a:p>
          <a:endParaRPr lang="en-US"/>
        </a:p>
      </dgm:t>
    </dgm:pt>
    <dgm:pt modelId="{72FA1417-FB63-AE4B-A142-C3A8CF3C4BF2}" type="sibTrans" cxnId="{D2242075-3A53-7846-8B63-B95CABF2DE4F}">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pt>
    <dgm:pt modelId="{8D44A66C-5175-474D-B4F5-616DAF6F5BB2}" type="pres">
      <dgm:prSet presAssocID="{9DED85C6-26C3-9047-A273-10761CA0C89C}" presName="rootConnector1" presStyleLbl="node1" presStyleIdx="0" presStyleCnt="0"/>
      <dgm:spPr/>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5"/>
      <dgm:spPr/>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4">
        <dgm:presLayoutVars>
          <dgm:chPref val="3"/>
        </dgm:presLayoutVars>
      </dgm:prSet>
      <dgm:spPr/>
    </dgm:pt>
    <dgm:pt modelId="{333F38DD-B68A-B64C-994A-3B26456F2CAD}" type="pres">
      <dgm:prSet presAssocID="{72B8622B-16AA-A546-9407-67507DAEFAA7}" presName="rootConnector" presStyleLbl="node2" presStyleIdx="0" presStyleCnt="4"/>
      <dgm:spPr/>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5"/>
      <dgm:spPr/>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4">
        <dgm:presLayoutVars>
          <dgm:chPref val="3"/>
        </dgm:presLayoutVars>
      </dgm:prSet>
      <dgm:spPr/>
    </dgm:pt>
    <dgm:pt modelId="{5C59B3EB-E31F-C145-B660-C404E6D41086}" type="pres">
      <dgm:prSet presAssocID="{50178041-9458-A44E-B77F-D67374DF57E1}" presName="rootConnector" presStyleLbl="node2" presStyleIdx="1" presStyleCnt="4"/>
      <dgm:spPr/>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5"/>
      <dgm:spPr/>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4">
        <dgm:presLayoutVars>
          <dgm:chPref val="3"/>
        </dgm:presLayoutVars>
      </dgm:prSet>
      <dgm:spPr/>
    </dgm:pt>
    <dgm:pt modelId="{F469C702-153F-9F45-B4AF-F6C8A3F2B3F2}" type="pres">
      <dgm:prSet presAssocID="{3C6FA91D-7D36-264C-9561-CFA9EE9876F2}" presName="rootConnector" presStyleLbl="node2" presStyleIdx="2" presStyleCnt="4"/>
      <dgm:spPr/>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943ADC2C-DC0D-844A-821B-E82DE57C939E}" type="pres">
      <dgm:prSet presAssocID="{B45BB1CD-A4D4-C24A-B3DF-2C3F54FE5B3C}" presName="Name37" presStyleLbl="parChTrans1D2" presStyleIdx="3" presStyleCnt="5"/>
      <dgm:spPr/>
    </dgm:pt>
    <dgm:pt modelId="{A18680DF-135A-1540-AB85-C3FD70B5B290}" type="pres">
      <dgm:prSet presAssocID="{6A965C24-831A-094F-A3AA-1BF33E17B8EF}" presName="hierRoot2" presStyleCnt="0">
        <dgm:presLayoutVars>
          <dgm:hierBranch val="init"/>
        </dgm:presLayoutVars>
      </dgm:prSet>
      <dgm:spPr/>
    </dgm:pt>
    <dgm:pt modelId="{7394DBED-3FBE-0C4D-8F26-F23C9862466A}" type="pres">
      <dgm:prSet presAssocID="{6A965C24-831A-094F-A3AA-1BF33E17B8EF}" presName="rootComposite" presStyleCnt="0"/>
      <dgm:spPr/>
    </dgm:pt>
    <dgm:pt modelId="{E312D76A-3142-734D-9635-ED0F3547460C}" type="pres">
      <dgm:prSet presAssocID="{6A965C24-831A-094F-A3AA-1BF33E17B8EF}" presName="rootText" presStyleLbl="node2" presStyleIdx="3" presStyleCnt="4" custLinFactNeighborX="-3670" custLinFactNeighborY="1194">
        <dgm:presLayoutVars>
          <dgm:chPref val="3"/>
        </dgm:presLayoutVars>
      </dgm:prSet>
      <dgm:spPr/>
    </dgm:pt>
    <dgm:pt modelId="{ED71296F-CEED-AF4B-835F-22DF25481B8D}" type="pres">
      <dgm:prSet presAssocID="{6A965C24-831A-094F-A3AA-1BF33E17B8EF}" presName="rootConnector" presStyleLbl="node2" presStyleIdx="3" presStyleCnt="4"/>
      <dgm:spPr/>
    </dgm:pt>
    <dgm:pt modelId="{E0F8AA8A-9D1A-4849-9611-7ACF80557E33}" type="pres">
      <dgm:prSet presAssocID="{6A965C24-831A-094F-A3AA-1BF33E17B8EF}" presName="hierChild4" presStyleCnt="0"/>
      <dgm:spPr/>
    </dgm:pt>
    <dgm:pt modelId="{82A9C227-06FA-254C-9942-FB09D79705F3}" type="pres">
      <dgm:prSet presAssocID="{6A965C24-831A-094F-A3AA-1BF33E17B8EF}"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4" presStyleCnt="5"/>
      <dgm:spPr/>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pt>
    <dgm:pt modelId="{5C782193-7B5D-A046-8452-FC182A46AAA0}" type="pres">
      <dgm:prSet presAssocID="{65E44FC4-1E97-0A4B-9320-215B6C6FE080}" presName="rootConnector3" presStyleLbl="asst1" presStyleIdx="0" presStyleCnt="1"/>
      <dgm:spPr/>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6EC5B03-58B8-E54A-9E50-E524E0B69450}" srcId="{9DED85C6-26C3-9047-A273-10761CA0C89C}" destId="{65E44FC4-1E97-0A4B-9320-215B6C6FE080}" srcOrd="0" destOrd="0" parTransId="{9063ECA8-9D50-CA4E-B523-BA5540C3F806}" sibTransId="{5DA4E1BA-69C7-B049-B789-06CDCDC95E3C}"/>
    <dgm:cxn modelId="{9D592B0E-87E3-DF4E-BF6C-201F1ADEB963}" type="presOf" srcId="{42C5BDDA-9120-3744-8F72-7B574E93FD9B}" destId="{3CF2B52A-44A6-974E-9ADA-770E95415FEE}" srcOrd="0" destOrd="0" presId="urn:microsoft.com/office/officeart/2005/8/layout/orgChart1"/>
    <dgm:cxn modelId="{BA391F18-7FCD-604E-9016-60411C34795D}" type="presOf" srcId="{50178041-9458-A44E-B77F-D67374DF57E1}" destId="{E9FCE186-F829-C441-B10F-DF8E7C92F6E6}"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1BE76D31-D4DF-AF4A-BD0C-EF017B654AB1}" type="presOf" srcId="{B45BB1CD-A4D4-C24A-B3DF-2C3F54FE5B3C}" destId="{943ADC2C-DC0D-844A-821B-E82DE57C939E}" srcOrd="0" destOrd="0" presId="urn:microsoft.com/office/officeart/2005/8/layout/orgChart1"/>
    <dgm:cxn modelId="{8207D834-8963-814E-BC29-7B6B9D17E60F}" type="presOf" srcId="{9DED85C6-26C3-9047-A273-10761CA0C89C}" destId="{8D44A66C-5175-474D-B4F5-616DAF6F5BB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A85F2542-8795-1B48-BA6D-25ADF406D4A5}" type="presOf" srcId="{50178041-9458-A44E-B77F-D67374DF57E1}" destId="{5C59B3EB-E31F-C145-B660-C404E6D41086}" srcOrd="1"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9F330F69-42CB-194D-918F-572467CA4D8A}" type="presOf" srcId="{65E44FC4-1E97-0A4B-9320-215B6C6FE080}" destId="{A7F863B0-742D-2D43-9FEB-F30B9E47E893}" srcOrd="0" destOrd="0" presId="urn:microsoft.com/office/officeart/2005/8/layout/orgChart1"/>
    <dgm:cxn modelId="{5DEEB049-3521-6147-BC9B-3BC27F3A2B3B}" type="presOf" srcId="{6A965C24-831A-094F-A3AA-1BF33E17B8EF}" destId="{ED71296F-CEED-AF4B-835F-22DF25481B8D}" srcOrd="1" destOrd="0" presId="urn:microsoft.com/office/officeart/2005/8/layout/orgChart1"/>
    <dgm:cxn modelId="{2B95066B-2049-344C-A175-69E31E3CFB25}" type="presOf" srcId="{86C0301F-E1E6-BA4F-BE57-839E165EC495}" destId="{8F06637A-D87D-CD4E-A855-E5D966B8C6F0}" srcOrd="0"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D2242075-3A53-7846-8B63-B95CABF2DE4F}" srcId="{9DED85C6-26C3-9047-A273-10761CA0C89C}" destId="{6A965C24-831A-094F-A3AA-1BF33E17B8EF}" srcOrd="4" destOrd="0" parTransId="{B45BB1CD-A4D4-C24A-B3DF-2C3F54FE5B3C}" sibTransId="{72FA1417-FB63-AE4B-A142-C3A8CF3C4BF2}"/>
    <dgm:cxn modelId="{7574EB7C-29F6-6C43-B20A-024FF432CBD8}" type="presOf" srcId="{6A965C24-831A-094F-A3AA-1BF33E17B8EF}" destId="{E312D76A-3142-734D-9635-ED0F3547460C}"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C4E4D5CB-24C9-7642-87F7-CFB9989001B6}" type="presOf" srcId="{3C6FA91D-7D36-264C-9561-CFA9EE9876F2}" destId="{F469C702-153F-9F45-B4AF-F6C8A3F2B3F2}"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EB5919DB-1E38-EC47-9808-6B64E062CAED}" type="presParOf" srcId="{2636AE11-B54D-F347-917C-51E2355B1C41}" destId="{8F06637A-D87D-CD4E-A855-E5D966B8C6F0}" srcOrd="2" destOrd="0" presId="urn:microsoft.com/office/officeart/2005/8/layout/orgChart1"/>
    <dgm:cxn modelId="{3D0B9A28-520B-F549-9676-9E825C299EF0}" type="presParOf" srcId="{2636AE11-B54D-F347-917C-51E2355B1C41}" destId="{FF7A8C0F-CE02-5445-A0A1-3BA93F34E61F}" srcOrd="3" destOrd="0" presId="urn:microsoft.com/office/officeart/2005/8/layout/orgChart1"/>
    <dgm:cxn modelId="{55A8E0DC-E29A-2A44-9667-302F99BFC22B}" type="presParOf" srcId="{FF7A8C0F-CE02-5445-A0A1-3BA93F34E61F}" destId="{A9EDB5BD-4AF2-814E-B116-1FC9A5D60AFA}" srcOrd="0" destOrd="0" presId="urn:microsoft.com/office/officeart/2005/8/layout/orgChart1"/>
    <dgm:cxn modelId="{3679386E-40C0-A24F-BD37-B50B39ACBD47}" type="presParOf" srcId="{A9EDB5BD-4AF2-814E-B116-1FC9A5D60AFA}" destId="{E9FCE186-F829-C441-B10F-DF8E7C92F6E6}" srcOrd="0" destOrd="0" presId="urn:microsoft.com/office/officeart/2005/8/layout/orgChart1"/>
    <dgm:cxn modelId="{886CB296-E0F5-5144-A27E-DAA98895D710}" type="presParOf" srcId="{A9EDB5BD-4AF2-814E-B116-1FC9A5D60AFA}" destId="{5C59B3EB-E31F-C145-B660-C404E6D41086}" srcOrd="1" destOrd="0" presId="urn:microsoft.com/office/officeart/2005/8/layout/orgChart1"/>
    <dgm:cxn modelId="{0E963657-BB9A-5441-A9DB-902523D1425B}" type="presParOf" srcId="{FF7A8C0F-CE02-5445-A0A1-3BA93F34E61F}" destId="{E5643DA1-EC44-FC47-9F1D-F9CC10467D39}" srcOrd="1" destOrd="0" presId="urn:microsoft.com/office/officeart/2005/8/layout/orgChart1"/>
    <dgm:cxn modelId="{E29E0A5B-67EA-D145-9C43-7603BCC1B39D}"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9CFE2EFD-C1AF-304B-9122-A72D3D913657}" type="presParOf" srcId="{2636AE11-B54D-F347-917C-51E2355B1C41}" destId="{943ADC2C-DC0D-844A-821B-E82DE57C939E}" srcOrd="6" destOrd="0" presId="urn:microsoft.com/office/officeart/2005/8/layout/orgChart1"/>
    <dgm:cxn modelId="{208D1F87-B2D5-7445-985F-D3D39B949DD2}" type="presParOf" srcId="{2636AE11-B54D-F347-917C-51E2355B1C41}" destId="{A18680DF-135A-1540-AB85-C3FD70B5B290}" srcOrd="7" destOrd="0" presId="urn:microsoft.com/office/officeart/2005/8/layout/orgChart1"/>
    <dgm:cxn modelId="{50F0880A-6681-6742-A56B-FA893A96AD28}" type="presParOf" srcId="{A18680DF-135A-1540-AB85-C3FD70B5B290}" destId="{7394DBED-3FBE-0C4D-8F26-F23C9862466A}" srcOrd="0" destOrd="0" presId="urn:microsoft.com/office/officeart/2005/8/layout/orgChart1"/>
    <dgm:cxn modelId="{2A144BB4-43C9-294C-9CA0-B0A9A4EF3A1A}" type="presParOf" srcId="{7394DBED-3FBE-0C4D-8F26-F23C9862466A}" destId="{E312D76A-3142-734D-9635-ED0F3547460C}" srcOrd="0" destOrd="0" presId="urn:microsoft.com/office/officeart/2005/8/layout/orgChart1"/>
    <dgm:cxn modelId="{F729D833-AEF5-A744-A785-37AD6E4BB618}" type="presParOf" srcId="{7394DBED-3FBE-0C4D-8F26-F23C9862466A}" destId="{ED71296F-CEED-AF4B-835F-22DF25481B8D}" srcOrd="1" destOrd="0" presId="urn:microsoft.com/office/officeart/2005/8/layout/orgChart1"/>
    <dgm:cxn modelId="{C741906D-C41B-F94C-96FA-9AD2CD3B4C53}" type="presParOf" srcId="{A18680DF-135A-1540-AB85-C3FD70B5B290}" destId="{E0F8AA8A-9D1A-4849-9611-7ACF80557E33}" srcOrd="1" destOrd="0" presId="urn:microsoft.com/office/officeart/2005/8/layout/orgChart1"/>
    <dgm:cxn modelId="{F10549DD-AFE9-E940-8AB5-DBE94AEC36CC}" type="presParOf" srcId="{A18680DF-135A-1540-AB85-C3FD70B5B290}" destId="{82A9C227-06FA-254C-9942-FB09D79705F3}"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B1A55-CD39-974F-84A6-82269B417FBF}">
      <dsp:nvSpPr>
        <dsp:cNvPr id="0" name=""/>
        <dsp:cNvSpPr/>
      </dsp:nvSpPr>
      <dsp:spPr>
        <a:xfrm>
          <a:off x="3260228"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HH Survey </a:t>
          </a:r>
        </a:p>
      </dsp:txBody>
      <dsp:txXfrm>
        <a:off x="3260228" y="207"/>
        <a:ext cx="735210" cy="735210"/>
      </dsp:txXfrm>
    </dsp:sp>
    <dsp:sp modelId="{B19E8058-BF11-C34F-816C-A3A8EE020A6D}">
      <dsp:nvSpPr>
        <dsp:cNvPr id="0" name=""/>
        <dsp:cNvSpPr/>
      </dsp:nvSpPr>
      <dsp:spPr>
        <a:xfrm>
          <a:off x="961958" y="39107"/>
          <a:ext cx="3812392" cy="3812392"/>
        </a:xfrm>
        <a:prstGeom prst="circularArrow">
          <a:avLst>
            <a:gd name="adj1" fmla="val 3761"/>
            <a:gd name="adj2" fmla="val 234621"/>
            <a:gd name="adj3" fmla="val 19827894"/>
            <a:gd name="adj4" fmla="val 18604717"/>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6D746-6402-1048-AB6B-3B0B47D1A830}">
      <dsp:nvSpPr>
        <dsp:cNvPr id="0" name=""/>
        <dsp:cNvSpPr/>
      </dsp:nvSpPr>
      <dsp:spPr>
        <a:xfrm>
          <a:off x="3847842" y="1188090"/>
          <a:ext cx="1454592"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Weather</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Price</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Environmental</a:t>
          </a:r>
        </a:p>
      </dsp:txBody>
      <dsp:txXfrm>
        <a:off x="3847842" y="1188090"/>
        <a:ext cx="1454592" cy="735210"/>
      </dsp:txXfrm>
    </dsp:sp>
    <dsp:sp modelId="{62211578-D1E4-8A4C-B0C9-866B604B7CFD}">
      <dsp:nvSpPr>
        <dsp:cNvPr id="0" name=""/>
        <dsp:cNvSpPr/>
      </dsp:nvSpPr>
      <dsp:spPr>
        <a:xfrm>
          <a:off x="961958" y="39107"/>
          <a:ext cx="3812392" cy="3812392"/>
        </a:xfrm>
        <a:prstGeom prst="circularArrow">
          <a:avLst>
            <a:gd name="adj1" fmla="val 3761"/>
            <a:gd name="adj2" fmla="val 234621"/>
            <a:gd name="adj3" fmla="val 1231007"/>
            <a:gd name="adj4" fmla="val 21556798"/>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25331F-359E-6240-8FDA-B91E630BDF58}">
      <dsp:nvSpPr>
        <dsp:cNvPr id="0" name=""/>
        <dsp:cNvSpPr/>
      </dsp:nvSpPr>
      <dsp:spPr>
        <a:xfrm>
          <a:off x="3720865" y="2669356"/>
          <a:ext cx="1032368"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Processing</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Matching</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Transforming</a:t>
          </a:r>
        </a:p>
      </dsp:txBody>
      <dsp:txXfrm>
        <a:off x="3720865" y="2669356"/>
        <a:ext cx="1032368" cy="735210"/>
      </dsp:txXfrm>
    </dsp:sp>
    <dsp:sp modelId="{F0D8074D-3DFD-B644-B12A-CEA1184D68A8}">
      <dsp:nvSpPr>
        <dsp:cNvPr id="0" name=""/>
        <dsp:cNvSpPr/>
      </dsp:nvSpPr>
      <dsp:spPr>
        <a:xfrm>
          <a:off x="961958" y="39107"/>
          <a:ext cx="3812392" cy="3812392"/>
        </a:xfrm>
        <a:prstGeom prst="circularArrow">
          <a:avLst>
            <a:gd name="adj1" fmla="val 3761"/>
            <a:gd name="adj2" fmla="val 234621"/>
            <a:gd name="adj3" fmla="val 4438199"/>
            <a:gd name="adj4" fmla="val 338725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13F0A-B797-AB43-88F4-BE029413C6AD}">
      <dsp:nvSpPr>
        <dsp:cNvPr id="0" name=""/>
        <dsp:cNvSpPr/>
      </dsp:nvSpPr>
      <dsp:spPr>
        <a:xfrm>
          <a:off x="2500549" y="3328581"/>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ML models</a:t>
          </a:r>
        </a:p>
      </dsp:txBody>
      <dsp:txXfrm>
        <a:off x="2500549" y="3328581"/>
        <a:ext cx="735210" cy="735210"/>
      </dsp:txXfrm>
    </dsp:sp>
    <dsp:sp modelId="{2C910217-E693-CF4D-A98E-7DE3B64D0CFC}">
      <dsp:nvSpPr>
        <dsp:cNvPr id="0" name=""/>
        <dsp:cNvSpPr/>
      </dsp:nvSpPr>
      <dsp:spPr>
        <a:xfrm>
          <a:off x="961958" y="39107"/>
          <a:ext cx="3812392" cy="3812392"/>
        </a:xfrm>
        <a:prstGeom prst="circularArrow">
          <a:avLst>
            <a:gd name="adj1" fmla="val 3761"/>
            <a:gd name="adj2" fmla="val 234621"/>
            <a:gd name="adj3" fmla="val 7258253"/>
            <a:gd name="adj4" fmla="val 612718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82D36-F61F-704B-8F08-DA27133D5DA5}">
      <dsp:nvSpPr>
        <dsp:cNvPr id="0" name=""/>
        <dsp:cNvSpPr/>
      </dsp:nvSpPr>
      <dsp:spPr>
        <a:xfrm>
          <a:off x="1131653" y="2669356"/>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Error </a:t>
          </a:r>
        </a:p>
        <a:p>
          <a:pPr marL="0" lvl="0" indent="0" algn="ctr" defTabSz="533400">
            <a:lnSpc>
              <a:spcPct val="90000"/>
            </a:lnSpc>
            <a:spcBef>
              <a:spcPct val="0"/>
            </a:spcBef>
            <a:spcAft>
              <a:spcPct val="35000"/>
            </a:spcAft>
            <a:buNone/>
          </a:pPr>
          <a:r>
            <a:rPr lang="en-US" altLang="zh-CN" sz="1200" kern="1200" dirty="0">
              <a:latin typeface="Calibri" panose="020F0502020204030204" pitchFamily="34" charset="0"/>
              <a:cs typeface="Calibri" panose="020F0502020204030204" pitchFamily="34" charset="0"/>
            </a:rPr>
            <a:t>A</a:t>
          </a:r>
          <a:r>
            <a:rPr lang="en-US" sz="1200" kern="1200" dirty="0">
              <a:latin typeface="Calibri" panose="020F0502020204030204" pitchFamily="34" charset="0"/>
              <a:cs typeface="Calibri" panose="020F0502020204030204" pitchFamily="34" charset="0"/>
            </a:rPr>
            <a:t>nalysis</a:t>
          </a:r>
        </a:p>
      </dsp:txBody>
      <dsp:txXfrm>
        <a:off x="1131653" y="2669356"/>
        <a:ext cx="735210" cy="735210"/>
      </dsp:txXfrm>
    </dsp:sp>
    <dsp:sp modelId="{994ECF35-3C70-CA49-AEFB-20F6A7D80C56}">
      <dsp:nvSpPr>
        <dsp:cNvPr id="0" name=""/>
        <dsp:cNvSpPr/>
      </dsp:nvSpPr>
      <dsp:spPr>
        <a:xfrm>
          <a:off x="961958" y="39107"/>
          <a:ext cx="3812392" cy="3812392"/>
        </a:xfrm>
        <a:prstGeom prst="circularArrow">
          <a:avLst>
            <a:gd name="adj1" fmla="val 3761"/>
            <a:gd name="adj2" fmla="val 234621"/>
            <a:gd name="adj3" fmla="val 10608581"/>
            <a:gd name="adj4" fmla="val 9334373"/>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A6435E-A5C9-3A4E-AA83-18DE7026F2B4}">
      <dsp:nvSpPr>
        <dsp:cNvPr id="0" name=""/>
        <dsp:cNvSpPr/>
      </dsp:nvSpPr>
      <dsp:spPr>
        <a:xfrm>
          <a:off x="793564" y="1188090"/>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Model Tuning</a:t>
          </a:r>
        </a:p>
      </dsp:txBody>
      <dsp:txXfrm>
        <a:off x="793564" y="1188090"/>
        <a:ext cx="735210" cy="735210"/>
      </dsp:txXfrm>
    </dsp:sp>
    <dsp:sp modelId="{4C6F9CAF-A095-FA47-BBFC-70BC0C28585C}">
      <dsp:nvSpPr>
        <dsp:cNvPr id="0" name=""/>
        <dsp:cNvSpPr/>
      </dsp:nvSpPr>
      <dsp:spPr>
        <a:xfrm>
          <a:off x="961958" y="39107"/>
          <a:ext cx="3812392" cy="3812392"/>
        </a:xfrm>
        <a:prstGeom prst="circularArrow">
          <a:avLst>
            <a:gd name="adj1" fmla="val 3761"/>
            <a:gd name="adj2" fmla="val 234621"/>
            <a:gd name="adj3" fmla="val 13560662"/>
            <a:gd name="adj4" fmla="val 12337485"/>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F6C3B-F489-4D4B-90D3-4AD79386A781}">
      <dsp:nvSpPr>
        <dsp:cNvPr id="0" name=""/>
        <dsp:cNvSpPr/>
      </dsp:nvSpPr>
      <dsp:spPr>
        <a:xfrm>
          <a:off x="1740869"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Model </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Deploy</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&amp;</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Update</a:t>
          </a:r>
          <a:endParaRPr lang="en-US" sz="1200" kern="1200" dirty="0">
            <a:latin typeface="Calibri" panose="020F0502020204030204" pitchFamily="34" charset="0"/>
            <a:cs typeface="Calibri" panose="020F0502020204030204" pitchFamily="34" charset="0"/>
          </a:endParaRPr>
        </a:p>
      </dsp:txBody>
      <dsp:txXfrm>
        <a:off x="1740869" y="207"/>
        <a:ext cx="735210" cy="735210"/>
      </dsp:txXfrm>
    </dsp:sp>
    <dsp:sp modelId="{F4D67CA1-902E-0749-97AD-57D84881337D}">
      <dsp:nvSpPr>
        <dsp:cNvPr id="0" name=""/>
        <dsp:cNvSpPr/>
      </dsp:nvSpPr>
      <dsp:spPr>
        <a:xfrm>
          <a:off x="961958" y="39107"/>
          <a:ext cx="3812392" cy="3812392"/>
        </a:xfrm>
        <a:prstGeom prst="circularArrow">
          <a:avLst>
            <a:gd name="adj1" fmla="val 3761"/>
            <a:gd name="adj2" fmla="val 234621"/>
            <a:gd name="adj3" fmla="val 16741775"/>
            <a:gd name="adj4" fmla="val 15423604"/>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32192-EC27-478E-8CD6-687A0BFF61D0}">
      <dsp:nvSpPr>
        <dsp:cNvPr id="0" name=""/>
        <dsp:cNvSpPr/>
      </dsp:nvSpPr>
      <dsp:spPr>
        <a:xfrm>
          <a:off x="6418799"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6418799" y="0"/>
        <a:ext cx="1229252" cy="1304408"/>
      </dsp:txXfrm>
    </dsp:sp>
    <dsp:sp modelId="{6AD20357-08AB-4AFB-A8D5-74A08A7479A1}">
      <dsp:nvSpPr>
        <dsp:cNvPr id="0" name=""/>
        <dsp:cNvSpPr/>
      </dsp:nvSpPr>
      <dsp:spPr>
        <a:xfrm>
          <a:off x="5023823"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5023823" y="0"/>
        <a:ext cx="1229252" cy="1304408"/>
      </dsp:txXfrm>
    </dsp:sp>
    <dsp:sp modelId="{11EF3E7F-B8FB-4AD3-85BC-D3F806195112}">
      <dsp:nvSpPr>
        <dsp:cNvPr id="0" name=""/>
        <dsp:cNvSpPr/>
      </dsp:nvSpPr>
      <dsp:spPr>
        <a:xfrm>
          <a:off x="3550544"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3550544" y="0"/>
        <a:ext cx="1229252" cy="1304408"/>
      </dsp:txXfrm>
    </dsp:sp>
    <dsp:sp modelId="{30D26873-80AC-4AB6-B29C-34D2C1F5270D}">
      <dsp:nvSpPr>
        <dsp:cNvPr id="0" name=""/>
        <dsp:cNvSpPr/>
      </dsp:nvSpPr>
      <dsp:spPr>
        <a:xfrm>
          <a:off x="2116417"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l" defTabSz="533400">
            <a:lnSpc>
              <a:spcPct val="90000"/>
            </a:lnSpc>
            <a:spcBef>
              <a:spcPct val="0"/>
            </a:spcBef>
            <a:spcAft>
              <a:spcPct val="35000"/>
            </a:spcAft>
            <a:buNone/>
          </a:pPr>
          <a:endParaRPr lang="en-US" sz="1200" kern="1200" dirty="0"/>
        </a:p>
        <a:p>
          <a:pPr marL="57150" lvl="1" indent="-57150" algn="l" defTabSz="466725">
            <a:lnSpc>
              <a:spcPct val="90000"/>
            </a:lnSpc>
            <a:spcBef>
              <a:spcPct val="0"/>
            </a:spcBef>
            <a:spcAft>
              <a:spcPct val="15000"/>
            </a:spcAft>
            <a:buChar char="•"/>
          </a:pPr>
          <a:r>
            <a:rPr lang="en-US" sz="1050" b="1" kern="1200" dirty="0"/>
            <a:t>Length of dry spell in the last growing season</a:t>
          </a:r>
        </a:p>
        <a:p>
          <a:pPr marL="57150" lvl="1" indent="-57150" algn="l" defTabSz="466725">
            <a:lnSpc>
              <a:spcPct val="90000"/>
            </a:lnSpc>
            <a:spcBef>
              <a:spcPct val="0"/>
            </a:spcBef>
            <a:spcAft>
              <a:spcPct val="15000"/>
            </a:spcAft>
            <a:buChar char="•"/>
          </a:pPr>
          <a:r>
            <a:rPr lang="en-US" sz="1050" b="1" kern="1200" dirty="0"/>
            <a:t>Maize price in previous month in the nearest market</a:t>
          </a:r>
        </a:p>
        <a:p>
          <a:pPr marL="57150" lvl="1" indent="-57150" algn="l" defTabSz="466725">
            <a:lnSpc>
              <a:spcPct val="90000"/>
            </a:lnSpc>
            <a:spcBef>
              <a:spcPct val="0"/>
            </a:spcBef>
            <a:spcAft>
              <a:spcPct val="15000"/>
            </a:spcAft>
            <a:buChar char="•"/>
          </a:pPr>
          <a:r>
            <a:rPr lang="en-US" sz="1050" kern="1200" dirty="0"/>
            <a:t> </a:t>
          </a:r>
          <a:r>
            <a:rPr lang="en-US" sz="1050" b="1" kern="1200" dirty="0"/>
            <a:t>Average roof type of the village </a:t>
          </a:r>
        </a:p>
        <a:p>
          <a:pPr marL="57150" lvl="1" indent="-57150" algn="l" defTabSz="466725">
            <a:lnSpc>
              <a:spcPct val="90000"/>
            </a:lnSpc>
            <a:spcBef>
              <a:spcPct val="0"/>
            </a:spcBef>
            <a:spcAft>
              <a:spcPct val="15000"/>
            </a:spcAft>
            <a:buChar char="•"/>
          </a:pPr>
          <a:r>
            <a:rPr lang="en-US" sz="1050" b="1" kern="1200" dirty="0"/>
            <a:t> Distance from village to nearest major roads</a:t>
          </a:r>
        </a:p>
      </dsp:txBody>
      <dsp:txXfrm>
        <a:off x="2116417" y="0"/>
        <a:ext cx="1229252" cy="1304408"/>
      </dsp:txXfrm>
    </dsp:sp>
    <dsp:sp modelId="{D20D7059-5E23-42F1-959D-70ECE9E463D5}">
      <dsp:nvSpPr>
        <dsp:cNvPr id="0" name=""/>
        <dsp:cNvSpPr/>
      </dsp:nvSpPr>
      <dsp:spPr>
        <a:xfrm>
          <a:off x="682289" y="0"/>
          <a:ext cx="1229252" cy="434802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endParaRPr lang="en-US" sz="2000" kern="1200" baseline="0" dirty="0"/>
        </a:p>
        <a:p>
          <a:pPr marL="114300" lvl="1" indent="-114300" algn="l" defTabSz="533400">
            <a:lnSpc>
              <a:spcPct val="90000"/>
            </a:lnSpc>
            <a:spcBef>
              <a:spcPct val="0"/>
            </a:spcBef>
            <a:spcAft>
              <a:spcPct val="15000"/>
            </a:spcAft>
            <a:buChar char="•"/>
          </a:pPr>
          <a:r>
            <a:rPr lang="en-US" sz="1200" b="1" kern="1200" baseline="0" dirty="0"/>
            <a:t>Household surveys</a:t>
          </a:r>
        </a:p>
        <a:p>
          <a:pPr marL="114300" lvl="1" indent="-114300" algn="l" defTabSz="533400">
            <a:lnSpc>
              <a:spcPct val="90000"/>
            </a:lnSpc>
            <a:spcBef>
              <a:spcPct val="0"/>
            </a:spcBef>
            <a:spcAft>
              <a:spcPct val="15000"/>
            </a:spcAft>
            <a:buChar char="•"/>
          </a:pPr>
          <a:r>
            <a:rPr lang="en-US" sz="1200" b="1" kern="1200" baseline="0" dirty="0"/>
            <a:t>Temperature </a:t>
          </a:r>
        </a:p>
        <a:p>
          <a:pPr marL="114300" lvl="1" indent="-114300" algn="l" defTabSz="533400">
            <a:lnSpc>
              <a:spcPct val="90000"/>
            </a:lnSpc>
            <a:spcBef>
              <a:spcPct val="0"/>
            </a:spcBef>
            <a:spcAft>
              <a:spcPct val="15000"/>
            </a:spcAft>
            <a:buChar char="•"/>
          </a:pPr>
          <a:r>
            <a:rPr lang="en-US" sz="1200" b="1" kern="1200" baseline="0" dirty="0"/>
            <a:t>Rain </a:t>
          </a:r>
        </a:p>
        <a:p>
          <a:pPr marL="114300" lvl="1" indent="-114300" algn="l" defTabSz="533400">
            <a:lnSpc>
              <a:spcPct val="90000"/>
            </a:lnSpc>
            <a:spcBef>
              <a:spcPct val="0"/>
            </a:spcBef>
            <a:spcAft>
              <a:spcPct val="15000"/>
            </a:spcAft>
            <a:buChar char="•"/>
          </a:pPr>
          <a:r>
            <a:rPr lang="en-US" sz="1200" b="1" kern="1200" baseline="0" dirty="0"/>
            <a:t>Grain prices </a:t>
          </a:r>
        </a:p>
        <a:p>
          <a:pPr marL="114300" lvl="1" indent="-114300" algn="l" defTabSz="533400">
            <a:lnSpc>
              <a:spcPct val="90000"/>
            </a:lnSpc>
            <a:spcBef>
              <a:spcPct val="0"/>
            </a:spcBef>
            <a:spcAft>
              <a:spcPct val="15000"/>
            </a:spcAft>
            <a:buChar char="•"/>
          </a:pPr>
          <a:r>
            <a:rPr lang="en-US" sz="1200" b="1" kern="1200" baseline="0" dirty="0"/>
            <a:t>Geospatial coordinates of markets, major cities, villages</a:t>
          </a:r>
        </a:p>
      </dsp:txBody>
      <dsp:txXfrm>
        <a:off x="682289" y="0"/>
        <a:ext cx="1229252" cy="1304408"/>
      </dsp:txXfrm>
    </dsp:sp>
    <dsp:sp modelId="{53A1D709-00DA-4334-8E97-F75A263A8560}">
      <dsp:nvSpPr>
        <dsp:cNvPr id="0" name=""/>
        <dsp:cNvSpPr/>
      </dsp:nvSpPr>
      <dsp:spPr>
        <a:xfrm>
          <a:off x="838968" y="2785441"/>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Raw data </a:t>
          </a:r>
        </a:p>
      </dsp:txBody>
      <dsp:txXfrm>
        <a:off x="853969" y="2800442"/>
        <a:ext cx="994374" cy="482186"/>
      </dsp:txXfrm>
    </dsp:sp>
    <dsp:sp modelId="{515FFBEE-97FC-4C2B-9D49-94E41FB96093}">
      <dsp:nvSpPr>
        <dsp:cNvPr id="0" name=""/>
        <dsp:cNvSpPr/>
      </dsp:nvSpPr>
      <dsp:spPr>
        <a:xfrm rot="18794677">
          <a:off x="1778647" y="2835001"/>
          <a:ext cx="537954" cy="21203"/>
        </a:xfrm>
        <a:custGeom>
          <a:avLst/>
          <a:gdLst/>
          <a:ahLst/>
          <a:cxnLst/>
          <a:rect l="0" t="0" r="0" b="0"/>
          <a:pathLst>
            <a:path>
              <a:moveTo>
                <a:pt x="0" y="10601"/>
              </a:moveTo>
              <a:lnTo>
                <a:pt x="537954" y="1060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176" y="2832154"/>
        <a:ext cx="26897" cy="26897"/>
      </dsp:txXfrm>
    </dsp:sp>
    <dsp:sp modelId="{A79891C9-719E-41DE-8D66-C33C59A21995}">
      <dsp:nvSpPr>
        <dsp:cNvPr id="0" name=""/>
        <dsp:cNvSpPr/>
      </dsp:nvSpPr>
      <dsp:spPr>
        <a:xfrm>
          <a:off x="2231905" y="2393576"/>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Features</a:t>
          </a:r>
        </a:p>
      </dsp:txBody>
      <dsp:txXfrm>
        <a:off x="2246906" y="2408577"/>
        <a:ext cx="994374" cy="482186"/>
      </dsp:txXfrm>
    </dsp:sp>
    <dsp:sp modelId="{238C79AC-C63C-4A79-A57A-344712BF0BFF}">
      <dsp:nvSpPr>
        <dsp:cNvPr id="0" name=""/>
        <dsp:cNvSpPr/>
      </dsp:nvSpPr>
      <dsp:spPr>
        <a:xfrm rot="17403675">
          <a:off x="2883819" y="2106531"/>
          <a:ext cx="1133871" cy="21203"/>
        </a:xfrm>
        <a:custGeom>
          <a:avLst/>
          <a:gdLst/>
          <a:ahLst/>
          <a:cxnLst/>
          <a:rect l="0" t="0" r="0" b="0"/>
          <a:pathLst>
            <a:path>
              <a:moveTo>
                <a:pt x="0" y="10601"/>
              </a:moveTo>
              <a:lnTo>
                <a:pt x="1133871"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2408" y="2088786"/>
        <a:ext cx="56693" cy="56693"/>
      </dsp:txXfrm>
    </dsp:sp>
    <dsp:sp modelId="{52C880F4-0ADA-4B3A-91EA-C8F490549683}">
      <dsp:nvSpPr>
        <dsp:cNvPr id="0" name=""/>
        <dsp:cNvSpPr/>
      </dsp:nvSpPr>
      <dsp:spPr>
        <a:xfrm>
          <a:off x="3645227" y="1328501"/>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Train/Test Splits</a:t>
          </a:r>
        </a:p>
      </dsp:txBody>
      <dsp:txXfrm>
        <a:off x="3660228" y="1343502"/>
        <a:ext cx="994374" cy="482186"/>
      </dsp:txXfrm>
    </dsp:sp>
    <dsp:sp modelId="{19F739AA-EF76-40C6-9BD2-6C9CA738F7EC}">
      <dsp:nvSpPr>
        <dsp:cNvPr id="0" name=""/>
        <dsp:cNvSpPr/>
      </dsp:nvSpPr>
      <dsp:spPr>
        <a:xfrm rot="17719170">
          <a:off x="4338381" y="1050865"/>
          <a:ext cx="1157444" cy="21203"/>
        </a:xfrm>
        <a:custGeom>
          <a:avLst/>
          <a:gdLst/>
          <a:ahLst/>
          <a:cxnLst/>
          <a:rect l="0" t="0" r="0" b="0"/>
          <a:pathLst>
            <a:path>
              <a:moveTo>
                <a:pt x="0" y="10601"/>
              </a:moveTo>
              <a:lnTo>
                <a:pt x="1157444"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8167" y="1032530"/>
        <a:ext cx="57872" cy="57872"/>
      </dsp:txXfrm>
    </dsp:sp>
    <dsp:sp modelId="{D970561F-BD00-4C99-88D2-7A82732943FC}">
      <dsp:nvSpPr>
        <dsp:cNvPr id="0" name=""/>
        <dsp:cNvSpPr/>
      </dsp:nvSpPr>
      <dsp:spPr>
        <a:xfrm>
          <a:off x="5164603" y="282243"/>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Sampling</a:t>
          </a:r>
        </a:p>
      </dsp:txBody>
      <dsp:txXfrm>
        <a:off x="5179604" y="297244"/>
        <a:ext cx="994374" cy="482186"/>
      </dsp:txXfrm>
    </dsp:sp>
    <dsp:sp modelId="{42A107FB-AD51-444F-852F-4F450E2050B5}">
      <dsp:nvSpPr>
        <dsp:cNvPr id="0" name=""/>
        <dsp:cNvSpPr/>
      </dsp:nvSpPr>
      <dsp:spPr>
        <a:xfrm rot="20289227">
          <a:off x="4651654" y="1480982"/>
          <a:ext cx="499901" cy="21203"/>
        </a:xfrm>
        <a:custGeom>
          <a:avLst/>
          <a:gdLst/>
          <a:ahLst/>
          <a:cxnLst/>
          <a:rect l="0" t="0" r="0" b="0"/>
          <a:pathLst>
            <a:path>
              <a:moveTo>
                <a:pt x="0" y="10601"/>
              </a:moveTo>
              <a:lnTo>
                <a:pt x="499901"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9107" y="1479087"/>
        <a:ext cx="24995" cy="24995"/>
      </dsp:txXfrm>
    </dsp:sp>
    <dsp:sp modelId="{EFE32999-5335-4512-9F93-4D6DDC56E167}">
      <dsp:nvSpPr>
        <dsp:cNvPr id="0" name=""/>
        <dsp:cNvSpPr/>
      </dsp:nvSpPr>
      <dsp:spPr>
        <a:xfrm>
          <a:off x="5133606" y="1142479"/>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Models</a:t>
          </a:r>
        </a:p>
      </dsp:txBody>
      <dsp:txXfrm>
        <a:off x="5148607" y="1157480"/>
        <a:ext cx="994374" cy="482186"/>
      </dsp:txXfrm>
    </dsp:sp>
    <dsp:sp modelId="{8BC69A9F-9644-4BBD-AC05-C045E8006037}">
      <dsp:nvSpPr>
        <dsp:cNvPr id="0" name=""/>
        <dsp:cNvSpPr/>
      </dsp:nvSpPr>
      <dsp:spPr>
        <a:xfrm rot="17777419">
          <a:off x="5905171" y="981099"/>
          <a:ext cx="907628" cy="21203"/>
        </a:xfrm>
        <a:custGeom>
          <a:avLst/>
          <a:gdLst/>
          <a:ahLst/>
          <a:cxnLst/>
          <a:rect l="0" t="0" r="0" b="0"/>
          <a:pathLst>
            <a:path>
              <a:moveTo>
                <a:pt x="0" y="10601"/>
              </a:moveTo>
              <a:lnTo>
                <a:pt x="907628"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36295" y="969010"/>
        <a:ext cx="45381" cy="45381"/>
      </dsp:txXfrm>
    </dsp:sp>
    <dsp:sp modelId="{A7C1E8D4-93CC-475B-9E35-F1634642F42C}">
      <dsp:nvSpPr>
        <dsp:cNvPr id="0" name=""/>
        <dsp:cNvSpPr/>
      </dsp:nvSpPr>
      <dsp:spPr>
        <a:xfrm>
          <a:off x="6559989" y="328735"/>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Baseline</a:t>
          </a:r>
        </a:p>
      </dsp:txBody>
      <dsp:txXfrm>
        <a:off x="6574990" y="343736"/>
        <a:ext cx="994374" cy="482186"/>
      </dsp:txXfrm>
    </dsp:sp>
    <dsp:sp modelId="{4620A880-0FFC-48E4-AEA5-41BD758BE43F}">
      <dsp:nvSpPr>
        <dsp:cNvPr id="0" name=""/>
        <dsp:cNvSpPr/>
      </dsp:nvSpPr>
      <dsp:spPr>
        <a:xfrm rot="4365864">
          <a:off x="5671415" y="2048364"/>
          <a:ext cx="1382884" cy="21203"/>
        </a:xfrm>
        <a:custGeom>
          <a:avLst/>
          <a:gdLst/>
          <a:ahLst/>
          <a:cxnLst/>
          <a:rect l="0" t="0" r="0" b="0"/>
          <a:pathLst>
            <a:path>
              <a:moveTo>
                <a:pt x="0" y="10601"/>
              </a:moveTo>
              <a:lnTo>
                <a:pt x="1382884"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8285" y="2024394"/>
        <a:ext cx="69144" cy="69144"/>
      </dsp:txXfrm>
    </dsp:sp>
    <dsp:sp modelId="{6BE6F3BF-2766-46B5-BBD1-CB15EC7EC58C}">
      <dsp:nvSpPr>
        <dsp:cNvPr id="0" name=""/>
        <dsp:cNvSpPr/>
      </dsp:nvSpPr>
      <dsp:spPr>
        <a:xfrm>
          <a:off x="6567733" y="2463264"/>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Error Analysis</a:t>
          </a:r>
        </a:p>
      </dsp:txBody>
      <dsp:txXfrm>
        <a:off x="6582734" y="2478265"/>
        <a:ext cx="994374" cy="482186"/>
      </dsp:txXfrm>
    </dsp:sp>
    <dsp:sp modelId="{5F8221DA-A2E1-4947-99BE-40A8EB6B2E53}">
      <dsp:nvSpPr>
        <dsp:cNvPr id="0" name=""/>
        <dsp:cNvSpPr/>
      </dsp:nvSpPr>
      <dsp:spPr>
        <a:xfrm rot="355753">
          <a:off x="6156776" y="1411261"/>
          <a:ext cx="450904" cy="21203"/>
        </a:xfrm>
        <a:custGeom>
          <a:avLst/>
          <a:gdLst/>
          <a:ahLst/>
          <a:cxnLst/>
          <a:rect l="0" t="0" r="0" b="0"/>
          <a:pathLst>
            <a:path>
              <a:moveTo>
                <a:pt x="0" y="10601"/>
              </a:moveTo>
              <a:lnTo>
                <a:pt x="450904"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70956" y="1410590"/>
        <a:ext cx="22545" cy="22545"/>
      </dsp:txXfrm>
    </dsp:sp>
    <dsp:sp modelId="{AB60DAE2-F9FC-4B63-AD64-5C04DD6A5416}">
      <dsp:nvSpPr>
        <dsp:cNvPr id="0" name=""/>
        <dsp:cNvSpPr/>
      </dsp:nvSpPr>
      <dsp:spPr>
        <a:xfrm>
          <a:off x="6606475" y="1189058"/>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ML models</a:t>
          </a:r>
          <a:endParaRPr lang="en-US" sz="1400" kern="1200" dirty="0"/>
        </a:p>
      </dsp:txBody>
      <dsp:txXfrm>
        <a:off x="6621476" y="1204059"/>
        <a:ext cx="994374" cy="482186"/>
      </dsp:txXfrm>
    </dsp:sp>
    <dsp:sp modelId="{F5C7EE1A-9C5D-448D-B68F-AD3C82078F0A}">
      <dsp:nvSpPr>
        <dsp:cNvPr id="0" name=""/>
        <dsp:cNvSpPr/>
      </dsp:nvSpPr>
      <dsp:spPr>
        <a:xfrm rot="3253862">
          <a:off x="4510203" y="1885281"/>
          <a:ext cx="767303" cy="21203"/>
        </a:xfrm>
        <a:custGeom>
          <a:avLst/>
          <a:gdLst/>
          <a:ahLst/>
          <a:cxnLst/>
          <a:rect l="0" t="0" r="0" b="0"/>
          <a:pathLst>
            <a:path>
              <a:moveTo>
                <a:pt x="0" y="10601"/>
              </a:moveTo>
              <a:lnTo>
                <a:pt x="767303"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4673" y="1876700"/>
        <a:ext cx="38365" cy="38365"/>
      </dsp:txXfrm>
    </dsp:sp>
    <dsp:sp modelId="{3DC418B3-906E-4E49-8483-639A5973CEC7}">
      <dsp:nvSpPr>
        <dsp:cNvPr id="0" name=""/>
        <dsp:cNvSpPr/>
      </dsp:nvSpPr>
      <dsp:spPr>
        <a:xfrm>
          <a:off x="5118107" y="1951076"/>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Cross-validation</a:t>
          </a:r>
        </a:p>
      </dsp:txBody>
      <dsp:txXfrm>
        <a:off x="5133108" y="1966077"/>
        <a:ext cx="994374" cy="482186"/>
      </dsp:txXfrm>
    </dsp:sp>
    <dsp:sp modelId="{9D9B1758-8157-4E54-AC4B-E2F44E2896E9}">
      <dsp:nvSpPr>
        <dsp:cNvPr id="0" name=""/>
        <dsp:cNvSpPr/>
      </dsp:nvSpPr>
      <dsp:spPr>
        <a:xfrm rot="4155895">
          <a:off x="4203917" y="2248228"/>
          <a:ext cx="1441862" cy="21203"/>
        </a:xfrm>
        <a:custGeom>
          <a:avLst/>
          <a:gdLst/>
          <a:ahLst/>
          <a:cxnLst/>
          <a:rect l="0" t="0" r="0" b="0"/>
          <a:pathLst>
            <a:path>
              <a:moveTo>
                <a:pt x="0" y="10601"/>
              </a:moveTo>
              <a:lnTo>
                <a:pt x="1441862"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8801" y="2222783"/>
        <a:ext cx="72093" cy="72093"/>
      </dsp:txXfrm>
    </dsp:sp>
    <dsp:sp modelId="{99AACC48-8393-43CB-8996-CE4751D2FE2A}">
      <dsp:nvSpPr>
        <dsp:cNvPr id="0" name=""/>
        <dsp:cNvSpPr/>
      </dsp:nvSpPr>
      <dsp:spPr>
        <a:xfrm>
          <a:off x="5180092" y="2676970"/>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Segmentation</a:t>
          </a:r>
        </a:p>
      </dsp:txBody>
      <dsp:txXfrm>
        <a:off x="5195093" y="2691971"/>
        <a:ext cx="994374" cy="482186"/>
      </dsp:txXfrm>
    </dsp:sp>
    <dsp:sp modelId="{0E45AE54-D8AF-496F-A6B6-FBEF9ED09208}">
      <dsp:nvSpPr>
        <dsp:cNvPr id="0" name=""/>
        <dsp:cNvSpPr/>
      </dsp:nvSpPr>
      <dsp:spPr>
        <a:xfrm rot="3457896">
          <a:off x="1695624" y="3335816"/>
          <a:ext cx="721937" cy="21203"/>
        </a:xfrm>
        <a:custGeom>
          <a:avLst/>
          <a:gdLst/>
          <a:ahLst/>
          <a:cxnLst/>
          <a:rect l="0" t="0" r="0" b="0"/>
          <a:pathLst>
            <a:path>
              <a:moveTo>
                <a:pt x="0" y="10601"/>
              </a:moveTo>
              <a:lnTo>
                <a:pt x="721937" y="1060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8545" y="3328370"/>
        <a:ext cx="36096" cy="36096"/>
      </dsp:txXfrm>
    </dsp:sp>
    <dsp:sp modelId="{EA84073E-F5E6-4D11-83FC-657296178309}">
      <dsp:nvSpPr>
        <dsp:cNvPr id="0" name=""/>
        <dsp:cNvSpPr/>
      </dsp:nvSpPr>
      <dsp:spPr>
        <a:xfrm>
          <a:off x="2249842" y="3395207"/>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Labels</a:t>
          </a:r>
        </a:p>
      </dsp:txBody>
      <dsp:txXfrm>
        <a:off x="2264843" y="3410208"/>
        <a:ext cx="994374" cy="482186"/>
      </dsp:txXfrm>
    </dsp:sp>
    <dsp:sp modelId="{DC81D20D-5D44-43CD-A722-286E2BC66C4C}">
      <dsp:nvSpPr>
        <dsp:cNvPr id="0" name=""/>
        <dsp:cNvSpPr/>
      </dsp:nvSpPr>
      <dsp:spPr>
        <a:xfrm rot="21524241">
          <a:off x="3274172" y="3636453"/>
          <a:ext cx="385382" cy="21203"/>
        </a:xfrm>
        <a:custGeom>
          <a:avLst/>
          <a:gdLst/>
          <a:ahLst/>
          <a:cxnLst/>
          <a:rect l="0" t="0" r="0" b="0"/>
          <a:pathLst>
            <a:path>
              <a:moveTo>
                <a:pt x="0" y="10601"/>
              </a:moveTo>
              <a:lnTo>
                <a:pt x="385382"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7228" y="3637420"/>
        <a:ext cx="19269" cy="19269"/>
      </dsp:txXfrm>
    </dsp:sp>
    <dsp:sp modelId="{C6FA63B4-2C72-4596-91BA-E38419CA1163}">
      <dsp:nvSpPr>
        <dsp:cNvPr id="0" name=""/>
        <dsp:cNvSpPr/>
      </dsp:nvSpPr>
      <dsp:spPr>
        <a:xfrm>
          <a:off x="3659507" y="3386714"/>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Categorical</a:t>
          </a:r>
        </a:p>
      </dsp:txBody>
      <dsp:txXfrm>
        <a:off x="3674508" y="3401715"/>
        <a:ext cx="994374" cy="482186"/>
      </dsp:txXfrm>
    </dsp:sp>
    <dsp:sp modelId="{262FE486-93B2-4BB4-95EC-4F3D54A85BDF}">
      <dsp:nvSpPr>
        <dsp:cNvPr id="0" name=""/>
        <dsp:cNvSpPr/>
      </dsp:nvSpPr>
      <dsp:spPr>
        <a:xfrm rot="21566284">
          <a:off x="4683873" y="3629963"/>
          <a:ext cx="457488" cy="21203"/>
        </a:xfrm>
        <a:custGeom>
          <a:avLst/>
          <a:gdLst/>
          <a:ahLst/>
          <a:cxnLst/>
          <a:rect l="0" t="0" r="0" b="0"/>
          <a:pathLst>
            <a:path>
              <a:moveTo>
                <a:pt x="0" y="10601"/>
              </a:moveTo>
              <a:lnTo>
                <a:pt x="457488"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01180" y="3629128"/>
        <a:ext cx="22874" cy="22874"/>
      </dsp:txXfrm>
    </dsp:sp>
    <dsp:sp modelId="{B7B832AB-3569-4574-997D-FDBAB11E2FC8}">
      <dsp:nvSpPr>
        <dsp:cNvPr id="0" name=""/>
        <dsp:cNvSpPr/>
      </dsp:nvSpPr>
      <dsp:spPr>
        <a:xfrm>
          <a:off x="5141350" y="3382228"/>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Measurement</a:t>
          </a:r>
        </a:p>
      </dsp:txBody>
      <dsp:txXfrm>
        <a:off x="5156351" y="3397229"/>
        <a:ext cx="994374" cy="482186"/>
      </dsp:txXfrm>
    </dsp:sp>
    <dsp:sp modelId="{085DB67E-0DDC-4FCD-883E-C49ADA6D7FA6}">
      <dsp:nvSpPr>
        <dsp:cNvPr id="0" name=""/>
        <dsp:cNvSpPr/>
      </dsp:nvSpPr>
      <dsp:spPr>
        <a:xfrm rot="21453412">
          <a:off x="6165561" y="3619971"/>
          <a:ext cx="363584" cy="21203"/>
        </a:xfrm>
        <a:custGeom>
          <a:avLst/>
          <a:gdLst/>
          <a:ahLst/>
          <a:cxnLst/>
          <a:rect l="0" t="0" r="0" b="0"/>
          <a:pathLst>
            <a:path>
              <a:moveTo>
                <a:pt x="0" y="10601"/>
              </a:moveTo>
              <a:lnTo>
                <a:pt x="363584" y="1060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38264" y="3621483"/>
        <a:ext cx="18179" cy="18179"/>
      </dsp:txXfrm>
    </dsp:sp>
    <dsp:sp modelId="{75DEEDAC-0941-40B9-BE12-A2B04EC5BE4B}">
      <dsp:nvSpPr>
        <dsp:cNvPr id="0" name=""/>
        <dsp:cNvSpPr/>
      </dsp:nvSpPr>
      <dsp:spPr>
        <a:xfrm>
          <a:off x="6528981" y="3366729"/>
          <a:ext cx="1024376" cy="512188"/>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Interpretation</a:t>
          </a:r>
        </a:p>
      </dsp:txBody>
      <dsp:txXfrm>
        <a:off x="6543982" y="3381730"/>
        <a:ext cx="994374" cy="482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602800" y="549159"/>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602800" y="549159"/>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328391" y="647946"/>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Bean price</a:t>
          </a:r>
          <a:r>
            <a:rPr lang="zh-CN" altLang="en-US" sz="1000" kern="1200" dirty="0"/>
            <a:t> </a:t>
          </a:r>
          <a:r>
            <a:rPr lang="en-US" altLang="zh-CN" sz="1000" kern="1200" dirty="0"/>
            <a:t>&lt;</a:t>
          </a:r>
          <a:r>
            <a:rPr lang="zh-CN" altLang="en-US" sz="1000" kern="1200" dirty="0"/>
            <a:t> </a:t>
          </a:r>
          <a:r>
            <a:rPr lang="en-US" altLang="zh-CN" sz="1000" kern="1200" dirty="0"/>
            <a:t>47.43</a:t>
          </a:r>
          <a:r>
            <a:rPr lang="en-US" altLang="zh-CN" sz="1000" b="0" i="0" kern="1200" dirty="0"/>
            <a:t>?</a:t>
          </a:r>
          <a:r>
            <a:rPr lang="zh-CN" altLang="en-US" sz="1000" b="0" i="0" kern="1200" dirty="0"/>
            <a:t> </a:t>
          </a:r>
          <a:endParaRPr lang="en-US" sz="1000" kern="1200" dirty="0"/>
        </a:p>
      </dsp:txBody>
      <dsp:txXfrm>
        <a:off x="1328391" y="647946"/>
        <a:ext cx="1097635"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Mean temp</a:t>
          </a:r>
        </a:p>
        <a:p>
          <a:pPr marL="0" lvl="0" indent="0" algn="ctr" defTabSz="444500">
            <a:lnSpc>
              <a:spcPct val="90000"/>
            </a:lnSpc>
            <a:spcBef>
              <a:spcPct val="0"/>
            </a:spcBef>
            <a:spcAft>
              <a:spcPct val="35000"/>
            </a:spcAft>
            <a:buNone/>
          </a:pPr>
          <a:r>
            <a:rPr lang="en-US" altLang="zh-CN" sz="1000" kern="1200" dirty="0"/>
            <a:t>&lt;</a:t>
          </a:r>
          <a:r>
            <a:rPr lang="zh-CN" altLang="en-US" sz="1000" kern="1200" dirty="0"/>
            <a:t> </a:t>
          </a:r>
          <a:r>
            <a:rPr lang="en-US" altLang="zh-CN" sz="1000" kern="1200" dirty="0"/>
            <a:t>24.6</a:t>
          </a:r>
          <a:r>
            <a:rPr lang="zh-CN" altLang="en-US" sz="1000" kern="1200" dirty="0"/>
            <a:t> ？</a:t>
          </a:r>
          <a:endParaRPr lang="en-US" sz="1000" kern="1200" dirty="0"/>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Natural Roof percent&lt;0.3?</a:t>
          </a:r>
          <a:endParaRPr lang="en-US" sz="1000" kern="1200" dirty="0"/>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Distance to </a:t>
          </a:r>
          <a:r>
            <a:rPr lang="en-US" altLang="zh-CN" sz="1000" kern="1200" dirty="0" err="1"/>
            <a:t>admarc</a:t>
          </a:r>
          <a:r>
            <a:rPr lang="en-US" altLang="zh-CN" sz="1000" kern="1200" dirty="0"/>
            <a:t> road&lt;</a:t>
          </a:r>
          <a:r>
            <a:rPr lang="zh-CN" altLang="en-US" sz="1000" kern="1200" dirty="0"/>
            <a:t> </a:t>
          </a:r>
          <a:r>
            <a:rPr lang="en-US" altLang="zh-CN" sz="1000" kern="1200" dirty="0"/>
            <a:t>2km</a:t>
          </a:r>
          <a:r>
            <a:rPr lang="zh-CN" altLang="en-US" sz="1000" kern="1200" dirty="0"/>
            <a:t>？</a:t>
          </a:r>
          <a:endParaRPr lang="en-US" sz="1000" kern="1200" dirty="0"/>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Cellphone &lt;0.53</a:t>
          </a:r>
          <a:r>
            <a:rPr lang="zh-CN" altLang="en-US" sz="1000" kern="1200" dirty="0"/>
            <a:t>？</a:t>
          </a:r>
          <a:endParaRPr lang="en-US" sz="1000" kern="1200" dirty="0"/>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Asset index&lt;</a:t>
          </a:r>
          <a:r>
            <a:rPr lang="zh-CN" altLang="en-US" sz="1000" kern="1200" dirty="0"/>
            <a:t> </a:t>
          </a:r>
          <a:r>
            <a:rPr lang="en-US" altLang="zh-CN" sz="1000" kern="1200" dirty="0"/>
            <a:t>-0.058?</a:t>
          </a:r>
          <a:endParaRPr lang="en-US" sz="1000" kern="1200" dirty="0"/>
        </a:p>
      </dsp:txBody>
      <dsp:txXfrm>
        <a:off x="1992461" y="1427267"/>
        <a:ext cx="1097635" cy="351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581539" y="549159"/>
          <a:ext cx="591340"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581539" y="549159"/>
          <a:ext cx="591340"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285869" y="647946"/>
          <a:ext cx="1182680"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Bean price &lt; 47.43</a:t>
          </a:r>
          <a:r>
            <a:rPr lang="en-US" altLang="zh-CN" sz="1000" b="0" i="0" kern="1200" dirty="0"/>
            <a:t>?</a:t>
          </a:r>
          <a:r>
            <a:rPr lang="zh-CN" altLang="en-US" sz="1000" b="0" i="0" kern="1200" dirty="0"/>
            <a:t> </a:t>
          </a:r>
          <a:endParaRPr lang="en-US" sz="1000" kern="1200" dirty="0"/>
        </a:p>
      </dsp:txBody>
      <dsp:txXfrm>
        <a:off x="1285869" y="647946"/>
        <a:ext cx="1182680"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Mean temp</a:t>
          </a:r>
        </a:p>
        <a:p>
          <a:pPr marL="0" lvl="0" indent="0" algn="ctr" defTabSz="444500">
            <a:lnSpc>
              <a:spcPct val="90000"/>
            </a:lnSpc>
            <a:spcBef>
              <a:spcPct val="0"/>
            </a:spcBef>
            <a:spcAft>
              <a:spcPct val="35000"/>
            </a:spcAft>
            <a:buNone/>
          </a:pPr>
          <a:r>
            <a:rPr lang="en-US" altLang="zh-CN" sz="1000" kern="1200" dirty="0"/>
            <a:t>&lt;</a:t>
          </a:r>
          <a:r>
            <a:rPr lang="zh-CN" altLang="en-US" sz="1000" kern="1200" dirty="0"/>
            <a:t> </a:t>
          </a:r>
          <a:r>
            <a:rPr lang="en-US" altLang="zh-CN" sz="1000" kern="1200" dirty="0"/>
            <a:t>24.6</a:t>
          </a:r>
          <a:r>
            <a:rPr lang="zh-CN" altLang="en-US" sz="1000" kern="1200" dirty="0"/>
            <a:t> ？</a:t>
          </a:r>
          <a:endParaRPr lang="en-US" sz="1000" kern="1200" dirty="0"/>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Natural Roof percent&lt;0.3?</a:t>
          </a:r>
          <a:endParaRPr lang="en-US" sz="1000" kern="1200" dirty="0"/>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Total rain &lt;779</a:t>
          </a:r>
          <a:r>
            <a:rPr lang="zh-CN" altLang="en-US" sz="1000" kern="1200" dirty="0"/>
            <a:t>？</a:t>
          </a:r>
          <a:endParaRPr lang="en-US" sz="1000" kern="1200" dirty="0"/>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Cellphone &lt;0.53</a:t>
          </a:r>
          <a:r>
            <a:rPr lang="zh-CN" altLang="en-US" sz="1000" kern="1200" dirty="0"/>
            <a:t>？</a:t>
          </a:r>
          <a:endParaRPr lang="en-US" sz="1000" kern="1200" dirty="0"/>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err="1"/>
            <a:t>Floodmax</a:t>
          </a:r>
          <a:r>
            <a:rPr lang="en-US" altLang="zh-CN" sz="1000" kern="1200" dirty="0"/>
            <a:t> rain &lt;</a:t>
          </a:r>
          <a:r>
            <a:rPr lang="zh-CN" altLang="en-US" sz="1000" kern="1200" dirty="0"/>
            <a:t> </a:t>
          </a:r>
          <a:r>
            <a:rPr lang="en-US" altLang="zh-CN" sz="1000" kern="1200" dirty="0"/>
            <a:t>832.6?</a:t>
          </a:r>
          <a:endParaRPr lang="en-US" sz="1000" kern="1200" dirty="0"/>
        </a:p>
      </dsp:txBody>
      <dsp:txXfrm>
        <a:off x="1992461" y="1427267"/>
        <a:ext cx="1097635" cy="351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224273" y="971968"/>
          <a:ext cx="91440" cy="363933"/>
        </a:xfrm>
        <a:custGeom>
          <a:avLst/>
          <a:gdLst/>
          <a:ahLst/>
          <a:cxnLst/>
          <a:rect l="0" t="0" r="0" b="0"/>
          <a:pathLst>
            <a:path>
              <a:moveTo>
                <a:pt x="128791" y="0"/>
              </a:moveTo>
              <a:lnTo>
                <a:pt x="128791" y="363933"/>
              </a:lnTo>
              <a:lnTo>
                <a:pt x="45720" y="36393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353065" y="971968"/>
          <a:ext cx="957303" cy="727867"/>
        </a:xfrm>
        <a:custGeom>
          <a:avLst/>
          <a:gdLst/>
          <a:ahLst/>
          <a:cxnLst/>
          <a:rect l="0" t="0" r="0" b="0"/>
          <a:pathLst>
            <a:path>
              <a:moveTo>
                <a:pt x="0" y="0"/>
              </a:moveTo>
              <a:lnTo>
                <a:pt x="0" y="644795"/>
              </a:lnTo>
              <a:lnTo>
                <a:pt x="957303" y="644795"/>
              </a:lnTo>
              <a:lnTo>
                <a:pt x="957303"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07345" y="971968"/>
          <a:ext cx="91440" cy="727867"/>
        </a:xfrm>
        <a:custGeom>
          <a:avLst/>
          <a:gdLst/>
          <a:ahLst/>
          <a:cxnLst/>
          <a:rect l="0" t="0" r="0" b="0"/>
          <a:pathLst>
            <a:path>
              <a:moveTo>
                <a:pt x="45720" y="0"/>
              </a:moveTo>
              <a:lnTo>
                <a:pt x="4572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395761" y="971968"/>
          <a:ext cx="957303" cy="727867"/>
        </a:xfrm>
        <a:custGeom>
          <a:avLst/>
          <a:gdLst/>
          <a:ahLst/>
          <a:cxnLst/>
          <a:rect l="0" t="0" r="0" b="0"/>
          <a:pathLst>
            <a:path>
              <a:moveTo>
                <a:pt x="957303" y="0"/>
              </a:moveTo>
              <a:lnTo>
                <a:pt x="957303" y="644795"/>
              </a:lnTo>
              <a:lnTo>
                <a:pt x="0" y="644795"/>
              </a:lnTo>
              <a:lnTo>
                <a:pt x="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957485" y="576388"/>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957485" y="576388"/>
        <a:ext cx="791160" cy="395580"/>
      </dsp:txXfrm>
    </dsp:sp>
    <dsp:sp modelId="{1DB70011-2ACC-3843-897F-564D5DB716F2}">
      <dsp:nvSpPr>
        <dsp:cNvPr id="0" name=""/>
        <dsp:cNvSpPr/>
      </dsp:nvSpPr>
      <dsp:spPr>
        <a:xfrm>
          <a:off x="181"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Malawi</a:t>
          </a:r>
          <a:endParaRPr lang="en-US" sz="1400" kern="1200" dirty="0"/>
        </a:p>
      </dsp:txBody>
      <dsp:txXfrm>
        <a:off x="181" y="1699836"/>
        <a:ext cx="791160" cy="395580"/>
      </dsp:txXfrm>
    </dsp:sp>
    <dsp:sp modelId="{E9FCE186-F829-C441-B10F-DF8E7C92F6E6}">
      <dsp:nvSpPr>
        <dsp:cNvPr id="0" name=""/>
        <dsp:cNvSpPr/>
      </dsp:nvSpPr>
      <dsp:spPr>
        <a:xfrm>
          <a:off x="957485"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Tanzania</a:t>
          </a:r>
          <a:endParaRPr lang="en-US" sz="1400" kern="1200" dirty="0"/>
        </a:p>
      </dsp:txBody>
      <dsp:txXfrm>
        <a:off x="957485" y="1699836"/>
        <a:ext cx="791160" cy="395580"/>
      </dsp:txXfrm>
    </dsp:sp>
    <dsp:sp modelId="{257B0944-9557-1142-AA82-B9FE46AC176D}">
      <dsp:nvSpPr>
        <dsp:cNvPr id="0" name=""/>
        <dsp:cNvSpPr/>
      </dsp:nvSpPr>
      <dsp:spPr>
        <a:xfrm>
          <a:off x="1914789"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Uganda</a:t>
          </a:r>
          <a:endParaRPr lang="en-US" sz="1400" kern="1200" dirty="0"/>
        </a:p>
      </dsp:txBody>
      <dsp:txXfrm>
        <a:off x="1914789" y="1699836"/>
        <a:ext cx="791160" cy="395580"/>
      </dsp:txXfrm>
    </dsp:sp>
    <dsp:sp modelId="{A7F863B0-742D-2D43-9FEB-F30B9E47E893}">
      <dsp:nvSpPr>
        <dsp:cNvPr id="0" name=""/>
        <dsp:cNvSpPr/>
      </dsp:nvSpPr>
      <dsp:spPr>
        <a:xfrm>
          <a:off x="478833" y="1138112"/>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By</a:t>
          </a:r>
          <a:r>
            <a:rPr lang="zh-CN" altLang="en-US" sz="1400" kern="1200" dirty="0"/>
            <a:t> </a:t>
          </a:r>
          <a:r>
            <a:rPr lang="en-US" altLang="zh-CN" sz="1400" kern="1200" dirty="0"/>
            <a:t>Country</a:t>
          </a:r>
          <a:endParaRPr lang="en-US" sz="1400" kern="1200" dirty="0"/>
        </a:p>
      </dsp:txBody>
      <dsp:txXfrm>
        <a:off x="478833" y="1138112"/>
        <a:ext cx="791160" cy="395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723811" y="487441"/>
          <a:ext cx="91440" cy="367919"/>
        </a:xfrm>
        <a:custGeom>
          <a:avLst/>
          <a:gdLst/>
          <a:ahLst/>
          <a:cxnLst/>
          <a:rect l="0" t="0" r="0" b="0"/>
          <a:pathLst>
            <a:path>
              <a:moveTo>
                <a:pt x="129701" y="0"/>
              </a:moveTo>
              <a:lnTo>
                <a:pt x="129701" y="367919"/>
              </a:lnTo>
              <a:lnTo>
                <a:pt x="45720" y="36791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C2C-DC0D-844A-821B-E82DE57C939E}">
      <dsp:nvSpPr>
        <dsp:cNvPr id="0" name=""/>
        <dsp:cNvSpPr/>
      </dsp:nvSpPr>
      <dsp:spPr>
        <a:xfrm>
          <a:off x="1853513" y="487441"/>
          <a:ext cx="1422329" cy="740614"/>
        </a:xfrm>
        <a:custGeom>
          <a:avLst/>
          <a:gdLst/>
          <a:ahLst/>
          <a:cxnLst/>
          <a:rect l="0" t="0" r="0" b="0"/>
          <a:pathLst>
            <a:path>
              <a:moveTo>
                <a:pt x="0" y="0"/>
              </a:moveTo>
              <a:lnTo>
                <a:pt x="0" y="656632"/>
              </a:lnTo>
              <a:lnTo>
                <a:pt x="1422329" y="656632"/>
              </a:lnTo>
              <a:lnTo>
                <a:pt x="1422329" y="74061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853513" y="487441"/>
          <a:ext cx="483894" cy="735839"/>
        </a:xfrm>
        <a:custGeom>
          <a:avLst/>
          <a:gdLst/>
          <a:ahLst/>
          <a:cxnLst/>
          <a:rect l="0" t="0" r="0" b="0"/>
          <a:pathLst>
            <a:path>
              <a:moveTo>
                <a:pt x="0" y="0"/>
              </a:moveTo>
              <a:lnTo>
                <a:pt x="0" y="651857"/>
              </a:lnTo>
              <a:lnTo>
                <a:pt x="483894" y="651857"/>
              </a:lnTo>
              <a:lnTo>
                <a:pt x="483894"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69619" y="487441"/>
          <a:ext cx="483894" cy="735839"/>
        </a:xfrm>
        <a:custGeom>
          <a:avLst/>
          <a:gdLst/>
          <a:ahLst/>
          <a:cxnLst/>
          <a:rect l="0" t="0" r="0" b="0"/>
          <a:pathLst>
            <a:path>
              <a:moveTo>
                <a:pt x="483894" y="0"/>
              </a:moveTo>
              <a:lnTo>
                <a:pt x="483894"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401830" y="487441"/>
          <a:ext cx="1451683" cy="735839"/>
        </a:xfrm>
        <a:custGeom>
          <a:avLst/>
          <a:gdLst/>
          <a:ahLst/>
          <a:cxnLst/>
          <a:rect l="0" t="0" r="0" b="0"/>
          <a:pathLst>
            <a:path>
              <a:moveTo>
                <a:pt x="1451683" y="0"/>
              </a:moveTo>
              <a:lnTo>
                <a:pt x="1451683"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1453600" y="87529"/>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1453600" y="87529"/>
        <a:ext cx="799825" cy="399912"/>
      </dsp:txXfrm>
    </dsp:sp>
    <dsp:sp modelId="{1DB70011-2ACC-3843-897F-564D5DB716F2}">
      <dsp:nvSpPr>
        <dsp:cNvPr id="0" name=""/>
        <dsp:cNvSpPr/>
      </dsp:nvSpPr>
      <dsp:spPr>
        <a:xfrm>
          <a:off x="1917"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1</a:t>
          </a:r>
          <a:endParaRPr lang="en-US" sz="1400" kern="1200" dirty="0"/>
        </a:p>
      </dsp:txBody>
      <dsp:txXfrm>
        <a:off x="1917" y="1223281"/>
        <a:ext cx="799825" cy="399912"/>
      </dsp:txXfrm>
    </dsp:sp>
    <dsp:sp modelId="{E9FCE186-F829-C441-B10F-DF8E7C92F6E6}">
      <dsp:nvSpPr>
        <dsp:cNvPr id="0" name=""/>
        <dsp:cNvSpPr/>
      </dsp:nvSpPr>
      <dsp:spPr>
        <a:xfrm>
          <a:off x="969706"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2</a:t>
          </a:r>
          <a:endParaRPr lang="en-US" sz="1400" kern="1200" dirty="0"/>
        </a:p>
      </dsp:txBody>
      <dsp:txXfrm>
        <a:off x="969706" y="1223281"/>
        <a:ext cx="799825" cy="399912"/>
      </dsp:txXfrm>
    </dsp:sp>
    <dsp:sp modelId="{257B0944-9557-1142-AA82-B9FE46AC176D}">
      <dsp:nvSpPr>
        <dsp:cNvPr id="0" name=""/>
        <dsp:cNvSpPr/>
      </dsp:nvSpPr>
      <dsp:spPr>
        <a:xfrm>
          <a:off x="1937495"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3</a:t>
          </a:r>
          <a:endParaRPr lang="en-US" sz="1400" kern="1200" dirty="0"/>
        </a:p>
      </dsp:txBody>
      <dsp:txXfrm>
        <a:off x="1937495" y="1223281"/>
        <a:ext cx="799825" cy="399912"/>
      </dsp:txXfrm>
    </dsp:sp>
    <dsp:sp modelId="{E312D76A-3142-734D-9635-ED0F3547460C}">
      <dsp:nvSpPr>
        <dsp:cNvPr id="0" name=""/>
        <dsp:cNvSpPr/>
      </dsp:nvSpPr>
      <dsp:spPr>
        <a:xfrm>
          <a:off x="2875930" y="1228056"/>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Node</a:t>
          </a:r>
          <a:r>
            <a:rPr lang="zh-CN" altLang="en-US" sz="1400" kern="1200" dirty="0"/>
            <a:t> </a:t>
          </a:r>
          <a:r>
            <a:rPr lang="en-US" altLang="zh-CN" sz="1400" kern="1200" dirty="0"/>
            <a:t>4</a:t>
          </a:r>
          <a:endParaRPr lang="en-US" sz="1400" kern="1200" dirty="0"/>
        </a:p>
      </dsp:txBody>
      <dsp:txXfrm>
        <a:off x="2875930" y="1228056"/>
        <a:ext cx="799825" cy="399912"/>
      </dsp:txXfrm>
    </dsp:sp>
    <dsp:sp modelId="{A7F863B0-742D-2D43-9FEB-F30B9E47E893}">
      <dsp:nvSpPr>
        <dsp:cNvPr id="0" name=""/>
        <dsp:cNvSpPr/>
      </dsp:nvSpPr>
      <dsp:spPr>
        <a:xfrm>
          <a:off x="969706" y="655405"/>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Tree</a:t>
          </a:r>
          <a:endParaRPr lang="en-US" sz="1400" kern="1200" dirty="0"/>
        </a:p>
      </dsp:txBody>
      <dsp:txXfrm>
        <a:off x="969706" y="655405"/>
        <a:ext cx="799825" cy="399912"/>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Varun </a:t>
            </a:r>
            <a:r>
              <a:rPr lang="en-CA" dirty="0" err="1"/>
              <a:t>Kirshagar</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1</a:t>
            </a:fld>
            <a:endParaRPr lang="en-US"/>
          </a:p>
        </p:txBody>
      </p:sp>
    </p:spTree>
    <p:extLst>
      <p:ext uri="{BB962C8B-B14F-4D97-AF65-F5344CB8AC3E}">
        <p14:creationId xmlns:p14="http://schemas.microsoft.com/office/powerpoint/2010/main" val="403356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30</a:t>
            </a:fld>
            <a:endParaRPr lang="en-US"/>
          </a:p>
        </p:txBody>
      </p:sp>
    </p:spTree>
    <p:extLst>
      <p:ext uri="{BB962C8B-B14F-4D97-AF65-F5344CB8AC3E}">
        <p14:creationId xmlns:p14="http://schemas.microsoft.com/office/powerpoint/2010/main" val="187161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31</a:t>
            </a:fld>
            <a:endParaRPr lang="en-US"/>
          </a:p>
        </p:txBody>
      </p:sp>
    </p:spTree>
    <p:extLst>
      <p:ext uri="{BB962C8B-B14F-4D97-AF65-F5344CB8AC3E}">
        <p14:creationId xmlns:p14="http://schemas.microsoft.com/office/powerpoint/2010/main" val="310006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32</a:t>
            </a:fld>
            <a:endParaRPr lang="en-US"/>
          </a:p>
        </p:txBody>
      </p:sp>
    </p:spTree>
    <p:extLst>
      <p:ext uri="{BB962C8B-B14F-4D97-AF65-F5344CB8AC3E}">
        <p14:creationId xmlns:p14="http://schemas.microsoft.com/office/powerpoint/2010/main" val="143458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33</a:t>
            </a:fld>
            <a:endParaRPr lang="en-US"/>
          </a:p>
        </p:txBody>
      </p:sp>
    </p:spTree>
    <p:extLst>
      <p:ext uri="{BB962C8B-B14F-4D97-AF65-F5344CB8AC3E}">
        <p14:creationId xmlns:p14="http://schemas.microsoft.com/office/powerpoint/2010/main" val="655770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34</a:t>
            </a:fld>
            <a:endParaRPr lang="en-US"/>
          </a:p>
        </p:txBody>
      </p:sp>
    </p:spTree>
    <p:extLst>
      <p:ext uri="{BB962C8B-B14F-4D97-AF65-F5344CB8AC3E}">
        <p14:creationId xmlns:p14="http://schemas.microsoft.com/office/powerpoint/2010/main" val="12969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10</a:t>
            </a:fld>
            <a:endParaRPr lang="en-US"/>
          </a:p>
        </p:txBody>
      </p:sp>
    </p:spTree>
    <p:extLst>
      <p:ext uri="{BB962C8B-B14F-4D97-AF65-F5344CB8AC3E}">
        <p14:creationId xmlns:p14="http://schemas.microsoft.com/office/powerpoint/2010/main" val="28918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11</a:t>
            </a:fld>
            <a:endParaRPr lang="en-US"/>
          </a:p>
        </p:txBody>
      </p:sp>
    </p:spTree>
    <p:extLst>
      <p:ext uri="{BB962C8B-B14F-4D97-AF65-F5344CB8AC3E}">
        <p14:creationId xmlns:p14="http://schemas.microsoft.com/office/powerpoint/2010/main" val="139685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28457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14</a:t>
            </a:fld>
            <a:endParaRPr lang="en-US"/>
          </a:p>
        </p:txBody>
      </p:sp>
    </p:spTree>
    <p:extLst>
      <p:ext uri="{BB962C8B-B14F-4D97-AF65-F5344CB8AC3E}">
        <p14:creationId xmlns:p14="http://schemas.microsoft.com/office/powerpoint/2010/main" val="318231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is an over-sampling method. What it does is, it creates synthetic (not duplicate) samples of the minority class. Hence making the minority class equal to the majority class. SMOTE does this by selecting similar records and altering that record one column at a time by a random amount within the difference to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records.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15</a:t>
            </a:fld>
            <a:endParaRPr lang="en-US"/>
          </a:p>
        </p:txBody>
      </p:sp>
    </p:spTree>
    <p:extLst>
      <p:ext uri="{BB962C8B-B14F-4D97-AF65-F5344CB8AC3E}">
        <p14:creationId xmlns:p14="http://schemas.microsoft.com/office/powerpoint/2010/main" val="51874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have</a:t>
            </a:r>
            <a:r>
              <a:rPr lang="en-CA" baseline="0" dirty="0"/>
              <a:t> a column on overall splits</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21</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23</a:t>
            </a:fld>
            <a:endParaRPr lang="en-US"/>
          </a:p>
        </p:txBody>
      </p:sp>
    </p:spTree>
    <p:extLst>
      <p:ext uri="{BB962C8B-B14F-4D97-AF65-F5344CB8AC3E}">
        <p14:creationId xmlns:p14="http://schemas.microsoft.com/office/powerpoint/2010/main" val="82659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24</a:t>
            </a:fld>
            <a:endParaRPr lang="en-US"/>
          </a:p>
        </p:txBody>
      </p:sp>
    </p:spTree>
    <p:extLst>
      <p:ext uri="{BB962C8B-B14F-4D97-AF65-F5344CB8AC3E}">
        <p14:creationId xmlns:p14="http://schemas.microsoft.com/office/powerpoint/2010/main" val="2589903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3.tif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6.tiff"/><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190625"/>
          </a:xfrm>
          <a:prstGeom prst="rect">
            <a:avLst/>
          </a:prstGeom>
        </p:spPr>
        <p:txBody>
          <a:bodyPr vert="horz" lIns="91440" tIns="45720" rIns="91440" bIns="45720" rtlCol="0">
            <a:normAutofit fontScale="62500" lnSpcReduction="20000"/>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solidFill>
                  <a:srgbClr val="002060"/>
                </a:solidFill>
              </a:rPr>
              <a:t>Yujun Zhou,  Kathy Baylis, Erin Lentz, Hope Michelson</a:t>
            </a:r>
          </a:p>
          <a:p>
            <a:pPr algn="ctr"/>
            <a:r>
              <a:rPr lang="en-US" sz="2400" dirty="0"/>
              <a:t>Agricultural and Consumer Economics</a:t>
            </a:r>
          </a:p>
          <a:p>
            <a:pPr algn="ctr"/>
            <a:r>
              <a:rPr lang="en-US" sz="2400" dirty="0"/>
              <a:t> University of Illinois</a:t>
            </a:r>
            <a:r>
              <a:rPr lang="zh-CN" altLang="en-US" sz="2400" dirty="0"/>
              <a:t> </a:t>
            </a:r>
            <a:endParaRPr lang="en-US" sz="2400" b="1" dirty="0">
              <a:solidFill>
                <a:srgbClr val="002060"/>
              </a:solidFill>
            </a:endParaRPr>
          </a:p>
          <a:p>
            <a:pPr algn="ctr"/>
            <a:endParaRPr lang="en-US" sz="2400" dirty="0"/>
          </a:p>
          <a:p>
            <a:pPr algn="ctr"/>
            <a:r>
              <a:rPr lang="en-US" sz="2400" dirty="0"/>
              <a:t>IPAD presentation 10/17/2019</a:t>
            </a:r>
          </a:p>
          <a:p>
            <a:pPr algn="ct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Predicting Food Security with Machine Learning</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ED6B8-8319-4F70-A4BA-C7EE0116D958}"/>
              </a:ext>
            </a:extLst>
          </p:cNvPr>
          <p:cNvSpPr txBox="1"/>
          <p:nvPr/>
        </p:nvSpPr>
        <p:spPr>
          <a:xfrm>
            <a:off x="126815" y="186885"/>
            <a:ext cx="8917068" cy="3108543"/>
          </a:xfrm>
          <a:prstGeom prst="rect">
            <a:avLst/>
          </a:prstGeom>
          <a:noFill/>
        </p:spPr>
        <p:txBody>
          <a:bodyPr wrap="square" rtlCol="0">
            <a:spAutoFit/>
          </a:bodyPr>
          <a:lstStyle/>
          <a:p>
            <a:r>
              <a:rPr lang="en-US" sz="2800" dirty="0">
                <a:solidFill>
                  <a:srgbClr val="13294B"/>
                </a:solidFill>
                <a:latin typeface="Berlin Sans FB" panose="020E0602020502020306" pitchFamily="34" charset="0"/>
                <a:cs typeface="Arial" panose="020B0604020202020204" pitchFamily="34" charset="0"/>
              </a:rPr>
              <a:t>F</a:t>
            </a:r>
            <a:r>
              <a:rPr lang="en-US" altLang="zh-CN" sz="2800" dirty="0">
                <a:solidFill>
                  <a:srgbClr val="13294B"/>
                </a:solidFill>
                <a:latin typeface="Berlin Sans FB" panose="020E0602020502020306" pitchFamily="34" charset="0"/>
                <a:cs typeface="Arial" panose="020B0604020202020204" pitchFamily="34" charset="0"/>
              </a:rPr>
              <a:t>ramework</a:t>
            </a:r>
            <a:endParaRPr lang="en-US" sz="2800" dirty="0">
              <a:solidFill>
                <a:srgbClr val="13294B"/>
              </a:solidFill>
              <a:latin typeface="Berlin Sans FB" panose="020E0602020502020306" pitchFamily="34" charset="0"/>
              <a:cs typeface="Arial" panose="020B0604020202020204" pitchFamily="34"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graphicFrame>
        <p:nvGraphicFramePr>
          <p:cNvPr id="2" name="Diagram 1">
            <a:extLst>
              <a:ext uri="{FF2B5EF4-FFF2-40B4-BE49-F238E27FC236}">
                <a16:creationId xmlns:a16="http://schemas.microsoft.com/office/drawing/2014/main" id="{75245F30-3C21-A348-9244-4E8EA577BB58}"/>
              </a:ext>
            </a:extLst>
          </p:cNvPr>
          <p:cNvGraphicFramePr/>
          <p:nvPr>
            <p:extLst>
              <p:ext uri="{D42A27DB-BD31-4B8C-83A1-F6EECF244321}">
                <p14:modId xmlns:p14="http://schemas.microsoft.com/office/powerpoint/2010/main" val="190797082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Bent Arrow 15">
            <a:extLst>
              <a:ext uri="{FF2B5EF4-FFF2-40B4-BE49-F238E27FC236}">
                <a16:creationId xmlns:a16="http://schemas.microsoft.com/office/drawing/2014/main" id="{2AD90A36-7707-1E46-A1DE-2B032594B8A1}"/>
              </a:ext>
            </a:extLst>
          </p:cNvPr>
          <p:cNvSpPr/>
          <p:nvPr/>
        </p:nvSpPr>
        <p:spPr>
          <a:xfrm rot="4344418">
            <a:off x="3060325" y="2351245"/>
            <a:ext cx="2010454" cy="819343"/>
          </a:xfrm>
          <a:prstGeom prst="bentArrow">
            <a:avLst>
              <a:gd name="adj1" fmla="val 12552"/>
              <a:gd name="adj2" fmla="val 25000"/>
              <a:gd name="adj3" fmla="val 25000"/>
              <a:gd name="adj4" fmla="val 78214"/>
            </a:avLst>
          </a:prstGeom>
          <a:solidFill>
            <a:schemeClr val="accent1">
              <a:lumMod val="75000"/>
            </a:schemeClr>
          </a:soli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280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4345538" y="170481"/>
            <a:ext cx="3271878"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427920" y="547062"/>
            <a:ext cx="676788"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Data</a:t>
            </a:r>
            <a:endParaRPr lang="en-US" dirty="0">
              <a:solidFill>
                <a:srgbClr val="13294B"/>
              </a:solidFill>
              <a:latin typeface="Berlin Sans FB" panose="020E0602020502020306" pitchFamily="34" charset="0"/>
              <a:cs typeface="Arial" panose="020B0604020202020204" pitchFamily="34" charset="0"/>
            </a:endParaRPr>
          </a:p>
        </p:txBody>
      </p:sp>
      <p:sp>
        <p:nvSpPr>
          <p:cNvPr id="3" name="TextBox 2">
            <a:extLst>
              <a:ext uri="{FF2B5EF4-FFF2-40B4-BE49-F238E27FC236}">
                <a16:creationId xmlns:a16="http://schemas.microsoft.com/office/drawing/2014/main" id="{E2E06DE1-C98F-4C5F-8DA5-FF96E2007A77}"/>
              </a:ext>
            </a:extLst>
          </p:cNvPr>
          <p:cNvSpPr txBox="1"/>
          <p:nvPr/>
        </p:nvSpPr>
        <p:spPr>
          <a:xfrm>
            <a:off x="427920" y="1255363"/>
            <a:ext cx="283447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LSMS survey ground truth data</a:t>
            </a:r>
          </a:p>
          <a:p>
            <a:pPr marL="285750" indent="-285750">
              <a:buFont typeface="Arial" panose="020B0604020202020204" pitchFamily="34" charset="0"/>
              <a:buChar char="•"/>
            </a:pPr>
            <a:r>
              <a:rPr lang="en-US" dirty="0"/>
              <a:t>Cluster averages </a:t>
            </a:r>
          </a:p>
          <a:p>
            <a:pPr marL="285750" indent="-285750">
              <a:buFont typeface="Arial" panose="020B0604020202020204" pitchFamily="34" charset="0"/>
              <a:buChar char="•"/>
            </a:pPr>
            <a:r>
              <a:rPr lang="en-US" dirty="0"/>
              <a:t>Categorized using cutoffs</a:t>
            </a:r>
          </a:p>
          <a:p>
            <a:pPr marL="285750" indent="-285750">
              <a:buFont typeface="Arial" panose="020B0604020202020204" pitchFamily="34" charset="0"/>
              <a:buChar char="•"/>
            </a:pPr>
            <a:r>
              <a:rPr lang="en-US" dirty="0"/>
              <a:t>Uganda/Tanzania/Malawi</a:t>
            </a:r>
          </a:p>
          <a:p>
            <a:pPr marL="285750" indent="-285750">
              <a:buFont typeface="Arial" panose="020B0604020202020204" pitchFamily="34" charset="0"/>
              <a:buChar char="•"/>
            </a:pPr>
            <a:r>
              <a:rPr lang="en-US" dirty="0"/>
              <a:t>Three different rounds each with broad spatial coverage</a:t>
            </a:r>
          </a:p>
          <a:p>
            <a:endParaRPr lang="en-US" dirty="0"/>
          </a:p>
        </p:txBody>
      </p:sp>
    </p:spTree>
    <p:extLst>
      <p:ext uri="{BB962C8B-B14F-4D97-AF65-F5344CB8AC3E}">
        <p14:creationId xmlns:p14="http://schemas.microsoft.com/office/powerpoint/2010/main" val="159992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521C-8EA5-C44D-81CB-D9F897BFBD28}"/>
              </a:ext>
            </a:extLst>
          </p:cNvPr>
          <p:cNvSpPr/>
          <p:nvPr/>
        </p:nvSpPr>
        <p:spPr>
          <a:xfrm>
            <a:off x="660400" y="502394"/>
            <a:ext cx="7493000" cy="1908215"/>
          </a:xfrm>
          <a:prstGeom prst="rect">
            <a:avLst/>
          </a:prstGeom>
        </p:spPr>
        <p:txBody>
          <a:bodyPr wrap="square">
            <a:spAutoFit/>
          </a:bodyPr>
          <a:lstStyle/>
          <a:p>
            <a:r>
              <a:rPr lang="en-US" sz="2800" dirty="0">
                <a:solidFill>
                  <a:srgbClr val="13294B"/>
                </a:solidFill>
                <a:latin typeface="Berlin Sans FB" panose="020E0602020502020306" pitchFamily="34" charset="0"/>
                <a:cs typeface="Arial" panose="020B0604020202020204" pitchFamily="34" charset="0"/>
              </a:rPr>
              <a:t>Decisions, decisions</a:t>
            </a:r>
          </a:p>
          <a:p>
            <a:endParaRPr lang="en-US" dirty="0"/>
          </a:p>
          <a:p>
            <a:pPr marL="342900" indent="-342900">
              <a:buAutoNum type="arabicPeriod"/>
            </a:pPr>
            <a:r>
              <a:rPr lang="en-US" dirty="0">
                <a:latin typeface="Calibri" panose="020F0502020204030204" pitchFamily="34" charset="0"/>
                <a:cs typeface="Calibri" panose="020F0502020204030204" pitchFamily="34" charset="0"/>
              </a:rPr>
              <a:t>Categorical versus continuous prediction</a:t>
            </a:r>
          </a:p>
          <a:p>
            <a:pPr marL="342900" indent="-342900">
              <a:buAutoNum type="arabicPeriod"/>
            </a:pPr>
            <a:r>
              <a:rPr lang="en-CA" dirty="0">
                <a:latin typeface="Calibri" panose="020F0502020204030204" pitchFamily="34" charset="0"/>
                <a:cs typeface="Calibri" panose="020F0502020204030204" pitchFamily="34" charset="0"/>
              </a:rPr>
              <a:t>If categorical, how do we address rare events?</a:t>
            </a:r>
          </a:p>
          <a:p>
            <a:pPr marL="342900" indent="-342900">
              <a:buAutoNum type="arabicPeriod"/>
            </a:pPr>
            <a:r>
              <a:rPr lang="en-CA" dirty="0">
                <a:latin typeface="Calibri" panose="020F0502020204030204" pitchFamily="34" charset="0"/>
                <a:cs typeface="Calibri" panose="020F0502020204030204" pitchFamily="34" charset="0"/>
              </a:rPr>
              <a:t>How do we split the data?</a:t>
            </a:r>
          </a:p>
          <a:p>
            <a:pPr marL="342900" indent="-342900">
              <a:buAutoNum type="arabicPeriod"/>
            </a:pPr>
            <a:r>
              <a:rPr lang="en-CA" dirty="0">
                <a:latin typeface="Calibri" panose="020F0502020204030204" pitchFamily="34" charset="0"/>
                <a:cs typeface="Calibri" panose="020F0502020204030204" pitchFamily="34" charset="0"/>
              </a:rPr>
              <a:t>What algorithm do we use?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733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4031873"/>
          </a:xfrm>
          <a:prstGeom prst="rect">
            <a:avLst/>
          </a:prstGeom>
          <a:noFill/>
        </p:spPr>
        <p:txBody>
          <a:bodyPr wrap="square" rtlCol="0">
            <a:spAutoFit/>
          </a:bodyPr>
          <a:lstStyle/>
          <a:p>
            <a:r>
              <a:rPr lang="en-US" altLang="zh-CN" sz="2800" dirty="0">
                <a:solidFill>
                  <a:srgbClr val="13294B"/>
                </a:solidFill>
                <a:latin typeface="Berlin Sans FB" panose="020E0602020502020306" pitchFamily="34" charset="0"/>
                <a:cs typeface="Arial" panose="020B0604020202020204" pitchFamily="34" charset="0"/>
              </a:rPr>
              <a:t>Categorical vs Continuous?</a:t>
            </a:r>
          </a:p>
          <a:p>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Focus on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categorical prediction for the given cutoffs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each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measures</a:t>
            </a:r>
            <a:r>
              <a:rPr lang="en-US" sz="2000" dirty="0">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Recall rate of the insecure villages is more important than the over all accuracy. </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Typically, classifiers are more sensitive to detecting the majority class and less sensitive to the minority class.</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Close to the actual policy scenarios where policy makers need to locate places with most insecure households. </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pply the down sampling</a:t>
            </a:r>
            <a:r>
              <a:rPr lang="en-US" altLang="zh-CN" sz="2000" dirty="0">
                <a:latin typeface="Calibri" panose="020F0502020204030204" pitchFamily="34" charset="0"/>
                <a:cs typeface="Calibri" panose="020F0502020204030204" pitchFamily="34" charset="0"/>
              </a:rPr>
              <a:t>,</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over sampling</a:t>
            </a:r>
            <a:r>
              <a:rPr lang="en-US" altLang="zh-CN"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synthetic</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technique</a:t>
            </a:r>
            <a:r>
              <a:rPr lang="en-US" altLang="zh-CN" sz="2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 to </a:t>
            </a:r>
            <a:r>
              <a:rPr lang="en-US" altLang="zh-CN" sz="2000" dirty="0">
                <a:latin typeface="Calibri" panose="020F0502020204030204" pitchFamily="34" charset="0"/>
                <a:cs typeface="Calibri" panose="020F0502020204030204" pitchFamily="34" charset="0"/>
              </a:rPr>
              <a:t>force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model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 learn about the tail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distribution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511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446226" y="199938"/>
            <a:ext cx="5371983"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Detecting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Rare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but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Relevant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0" y="999508"/>
            <a:ext cx="2944690" cy="2674947"/>
          </a:xfrm>
          <a:prstGeom prst="rect">
            <a:avLst/>
          </a:prstGeom>
        </p:spPr>
      </p:pic>
      <p:pic>
        <p:nvPicPr>
          <p:cNvPr id="6" name="Picture 5">
            <a:extLst>
              <a:ext uri="{FF2B5EF4-FFF2-40B4-BE49-F238E27FC236}">
                <a16:creationId xmlns:a16="http://schemas.microsoft.com/office/drawing/2014/main" id="{41A329F3-3DCE-C24D-9A76-3B05B6258476}"/>
              </a:ext>
            </a:extLst>
          </p:cNvPr>
          <p:cNvPicPr>
            <a:picLocks noChangeAspect="1"/>
          </p:cNvPicPr>
          <p:nvPr/>
        </p:nvPicPr>
        <p:blipFill>
          <a:blip r:embed="rId4"/>
          <a:stretch>
            <a:fillRect/>
          </a:stretch>
        </p:blipFill>
        <p:spPr>
          <a:xfrm>
            <a:off x="2535315" y="997457"/>
            <a:ext cx="3548612" cy="2484028"/>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5"/>
          <a:stretch>
            <a:fillRect/>
          </a:stretch>
        </p:blipFill>
        <p:spPr>
          <a:xfrm>
            <a:off x="6001451" y="1119820"/>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1253765" y="3578995"/>
            <a:ext cx="1018095" cy="369332"/>
          </a:xfrm>
          <a:prstGeom prst="rect">
            <a:avLst/>
          </a:prstGeom>
          <a:noFill/>
        </p:spPr>
        <p:txBody>
          <a:bodyPr wrap="square" rtlCol="0">
            <a:spAutoFit/>
          </a:bodyPr>
          <a:lstStyle/>
          <a:p>
            <a:r>
              <a:rPr lang="en-US" altLang="zh-CN" dirty="0">
                <a:solidFill>
                  <a:schemeClr val="tx2"/>
                </a:solidFill>
              </a:rPr>
              <a:t>FCS</a:t>
            </a:r>
            <a:endParaRPr lang="en-US" dirty="0">
              <a:solidFill>
                <a:schemeClr val="tx2"/>
              </a:solidFill>
            </a:endParaRPr>
          </a:p>
        </p:txBody>
      </p:sp>
      <p:sp>
        <p:nvSpPr>
          <p:cNvPr id="14" name="TextBox 13">
            <a:extLst>
              <a:ext uri="{FF2B5EF4-FFF2-40B4-BE49-F238E27FC236}">
                <a16:creationId xmlns:a16="http://schemas.microsoft.com/office/drawing/2014/main" id="{FBE56BA0-04DE-3343-9CA0-9B848D1AB2A2}"/>
              </a:ext>
            </a:extLst>
          </p:cNvPr>
          <p:cNvSpPr txBox="1"/>
          <p:nvPr/>
        </p:nvSpPr>
        <p:spPr>
          <a:xfrm>
            <a:off x="3800574" y="3575804"/>
            <a:ext cx="1018095" cy="369332"/>
          </a:xfrm>
          <a:prstGeom prst="rect">
            <a:avLst/>
          </a:prstGeom>
          <a:noFill/>
        </p:spPr>
        <p:txBody>
          <a:bodyPr wrap="square" rtlCol="0">
            <a:spAutoFit/>
          </a:bodyPr>
          <a:lstStyle/>
          <a:p>
            <a:r>
              <a:rPr lang="en-US" altLang="zh-CN" dirty="0">
                <a:solidFill>
                  <a:schemeClr val="tx2"/>
                </a:solidFill>
              </a:rPr>
              <a:t>HDDS</a:t>
            </a:r>
            <a:endParaRPr lang="en-US" dirty="0">
              <a:solidFill>
                <a:schemeClr val="tx2"/>
              </a:solidFill>
            </a:endParaRPr>
          </a:p>
        </p:txBody>
      </p:sp>
      <p:sp>
        <p:nvSpPr>
          <p:cNvPr id="15" name="TextBox 14">
            <a:extLst>
              <a:ext uri="{FF2B5EF4-FFF2-40B4-BE49-F238E27FC236}">
                <a16:creationId xmlns:a16="http://schemas.microsoft.com/office/drawing/2014/main" id="{6E5B639B-8204-504E-A096-5A375ED657C2}"/>
              </a:ext>
            </a:extLst>
          </p:cNvPr>
          <p:cNvSpPr txBox="1"/>
          <p:nvPr/>
        </p:nvSpPr>
        <p:spPr>
          <a:xfrm>
            <a:off x="6949739" y="3550569"/>
            <a:ext cx="1018095" cy="369332"/>
          </a:xfrm>
          <a:prstGeom prst="rect">
            <a:avLst/>
          </a:prstGeom>
          <a:noFill/>
        </p:spPr>
        <p:txBody>
          <a:bodyPr wrap="square" rtlCol="0">
            <a:spAutoFit/>
          </a:bodyPr>
          <a:lstStyle/>
          <a:p>
            <a:r>
              <a:rPr lang="en-US" altLang="zh-CN" dirty="0" err="1">
                <a:solidFill>
                  <a:schemeClr val="tx2"/>
                </a:solidFill>
              </a:rPr>
              <a:t>rCSI</a:t>
            </a:r>
            <a:endParaRPr lang="en-US" dirty="0">
              <a:solidFill>
                <a:schemeClr val="tx2"/>
              </a:solidFill>
            </a:endParaRPr>
          </a:p>
        </p:txBody>
      </p:sp>
    </p:spTree>
    <p:extLst>
      <p:ext uri="{BB962C8B-B14F-4D97-AF65-F5344CB8AC3E}">
        <p14:creationId xmlns:p14="http://schemas.microsoft.com/office/powerpoint/2010/main" val="436030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3334-682D-3A40-B059-95C825E223EC}"/>
              </a:ext>
            </a:extLst>
          </p:cNvPr>
          <p:cNvPicPr>
            <a:picLocks noChangeAspect="1"/>
          </p:cNvPicPr>
          <p:nvPr/>
        </p:nvPicPr>
        <p:blipFill>
          <a:blip r:embed="rId3"/>
          <a:stretch>
            <a:fillRect/>
          </a:stretch>
        </p:blipFill>
        <p:spPr>
          <a:xfrm>
            <a:off x="673874" y="969379"/>
            <a:ext cx="2681144" cy="1863722"/>
          </a:xfrm>
          <a:prstGeom prst="rect">
            <a:avLst/>
          </a:prstGeom>
        </p:spPr>
      </p:pic>
      <p:sp>
        <p:nvSpPr>
          <p:cNvPr id="3" name="Rectangle 2">
            <a:extLst>
              <a:ext uri="{FF2B5EF4-FFF2-40B4-BE49-F238E27FC236}">
                <a16:creationId xmlns:a16="http://schemas.microsoft.com/office/drawing/2014/main" id="{9B031B13-F3C9-6041-8AA5-1E2163A451C9}"/>
              </a:ext>
            </a:extLst>
          </p:cNvPr>
          <p:cNvSpPr/>
          <p:nvPr/>
        </p:nvSpPr>
        <p:spPr>
          <a:xfrm>
            <a:off x="145012" y="146150"/>
            <a:ext cx="4938724" cy="646331"/>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r>
              <a:rPr lang="en-US" altLang="zh-CN" dirty="0">
                <a:solidFill>
                  <a:srgbClr val="13294B"/>
                </a:solidFill>
                <a:latin typeface="Berlin Sans FB" panose="020E0602020502020306" pitchFamily="34" charset="0"/>
                <a:cs typeface="Arial" panose="020B0604020202020204" pitchFamily="34" charset="0"/>
              </a:rPr>
              <a:t>D</a:t>
            </a:r>
            <a:r>
              <a:rPr lang="en-US" dirty="0">
                <a:solidFill>
                  <a:srgbClr val="13294B"/>
                </a:solidFill>
                <a:latin typeface="Berlin Sans FB" panose="020E0602020502020306" pitchFamily="34" charset="0"/>
                <a:cs typeface="Arial" panose="020B0604020202020204" pitchFamily="34" charset="0"/>
              </a:rPr>
              <a:t>own sampling</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O</a:t>
            </a:r>
            <a:r>
              <a:rPr lang="en-US" dirty="0">
                <a:solidFill>
                  <a:srgbClr val="13294B"/>
                </a:solidFill>
                <a:latin typeface="Berlin Sans FB" panose="020E0602020502020306" pitchFamily="34" charset="0"/>
                <a:cs typeface="Arial" panose="020B0604020202020204" pitchFamily="34" charset="0"/>
              </a:rPr>
              <a:t>ver sampling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and</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Synthetic</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endParaRPr lang="en-US" dirty="0">
              <a:solidFill>
                <a:srgbClr val="13294B"/>
              </a:solidFill>
              <a:latin typeface="Berlin Sans FB" panose="020E0602020502020306" pitchFamily="34" charset="0"/>
              <a:cs typeface="Arial" panose="020B0604020202020204" pitchFamily="34" charset="0"/>
            </a:endParaRPr>
          </a:p>
        </p:txBody>
      </p:sp>
      <p:pic>
        <p:nvPicPr>
          <p:cNvPr id="4" name="Picture 3">
            <a:extLst>
              <a:ext uri="{FF2B5EF4-FFF2-40B4-BE49-F238E27FC236}">
                <a16:creationId xmlns:a16="http://schemas.microsoft.com/office/drawing/2014/main" id="{2387507D-3FC2-F94E-860E-B25362F61FB9}"/>
              </a:ext>
            </a:extLst>
          </p:cNvPr>
          <p:cNvPicPr>
            <a:picLocks noChangeAspect="1"/>
          </p:cNvPicPr>
          <p:nvPr/>
        </p:nvPicPr>
        <p:blipFill>
          <a:blip r:embed="rId4"/>
          <a:stretch>
            <a:fillRect/>
          </a:stretch>
        </p:blipFill>
        <p:spPr>
          <a:xfrm>
            <a:off x="5445282" y="1032836"/>
            <a:ext cx="2675623" cy="1736808"/>
          </a:xfrm>
          <a:prstGeom prst="rect">
            <a:avLst/>
          </a:prstGeom>
        </p:spPr>
      </p:pic>
      <p:pic>
        <p:nvPicPr>
          <p:cNvPr id="5" name="Picture 4">
            <a:extLst>
              <a:ext uri="{FF2B5EF4-FFF2-40B4-BE49-F238E27FC236}">
                <a16:creationId xmlns:a16="http://schemas.microsoft.com/office/drawing/2014/main" id="{22594F5E-AE7C-4849-BF6F-421CD6EAA005}"/>
              </a:ext>
            </a:extLst>
          </p:cNvPr>
          <p:cNvPicPr>
            <a:picLocks noChangeAspect="1"/>
          </p:cNvPicPr>
          <p:nvPr/>
        </p:nvPicPr>
        <p:blipFill>
          <a:blip r:embed="rId5"/>
          <a:stretch>
            <a:fillRect/>
          </a:stretch>
        </p:blipFill>
        <p:spPr>
          <a:xfrm>
            <a:off x="2838202" y="2833101"/>
            <a:ext cx="3554849" cy="1689567"/>
          </a:xfrm>
          <a:prstGeom prst="rect">
            <a:avLst/>
          </a:prstGeom>
        </p:spPr>
      </p:pic>
    </p:spTree>
    <p:extLst>
      <p:ext uri="{BB962C8B-B14F-4D97-AF65-F5344CB8AC3E}">
        <p14:creationId xmlns:p14="http://schemas.microsoft.com/office/powerpoint/2010/main" val="132221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401444" y="1727437"/>
            <a:ext cx="3930138" cy="1846659"/>
          </a:xfrm>
          <a:prstGeom prst="rect">
            <a:avLst/>
          </a:prstGeom>
        </p:spPr>
        <p:txBody>
          <a:bodyPr wrap="square">
            <a:spAutoFit/>
          </a:bodyPr>
          <a:lstStyle/>
          <a:p>
            <a:endParaRPr lang="en-US" altLang="zh-CN" sz="2400" dirty="0"/>
          </a:p>
          <a:p>
            <a:pPr marL="342900" indent="-342900">
              <a:buAutoNum type="arabicPeriod"/>
            </a:pPr>
            <a:r>
              <a:rPr lang="en-US" altLang="zh-CN" dirty="0">
                <a:latin typeface="Calibri" panose="020F0502020204030204" pitchFamily="34" charset="0"/>
                <a:cs typeface="Calibri" panose="020F0502020204030204" pitchFamily="34" charset="0"/>
              </a:rPr>
              <a:t>Classification Tree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learner)</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parallel )</a:t>
            </a:r>
          </a:p>
          <a:p>
            <a:pPr marL="342900" indent="-342900">
              <a:buAutoNum type="arabicPeriod"/>
            </a:pPr>
            <a:r>
              <a:rPr lang="en-US" altLang="zh-CN" dirty="0">
                <a:latin typeface="Calibri" panose="020F0502020204030204" pitchFamily="34" charset="0"/>
                <a:cs typeface="Calibri" panose="020F0502020204030204" pitchFamily="34" charset="0"/>
              </a:rPr>
              <a:t>Gradient Boosting (sequential)</a:t>
            </a:r>
          </a:p>
          <a:p>
            <a:endParaRPr lang="en-US" altLang="zh-CN" dirty="0">
              <a:latin typeface="Calibri" panose="020F0502020204030204" pitchFamily="34" charset="0"/>
              <a:cs typeface="Calibri" panose="020F0502020204030204" pitchFamily="34" charset="0"/>
            </a:endParaRPr>
          </a:p>
          <a:p>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Classification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683131C8-BB5C-8149-898B-4D336CA3DC30}"/>
              </a:ext>
            </a:extLst>
          </p:cNvPr>
          <p:cNvPicPr>
            <a:picLocks noChangeAspect="1"/>
          </p:cNvPicPr>
          <p:nvPr/>
        </p:nvPicPr>
        <p:blipFill>
          <a:blip r:embed="rId2"/>
          <a:stretch>
            <a:fillRect/>
          </a:stretch>
        </p:blipFill>
        <p:spPr>
          <a:xfrm>
            <a:off x="4572000" y="1202518"/>
            <a:ext cx="4012794" cy="2718668"/>
          </a:xfrm>
          <a:prstGeom prst="rect">
            <a:avLst/>
          </a:prstGeom>
        </p:spPr>
      </p:pic>
      <p:sp>
        <p:nvSpPr>
          <p:cNvPr id="4" name="Rectangle 3">
            <a:extLst>
              <a:ext uri="{FF2B5EF4-FFF2-40B4-BE49-F238E27FC236}">
                <a16:creationId xmlns:a16="http://schemas.microsoft.com/office/drawing/2014/main" id="{4C8453F3-5A03-CA4F-8262-C22245C791C5}"/>
              </a:ext>
            </a:extLst>
          </p:cNvPr>
          <p:cNvSpPr/>
          <p:nvPr/>
        </p:nvSpPr>
        <p:spPr>
          <a:xfrm>
            <a:off x="401444" y="771257"/>
            <a:ext cx="4106946" cy="923330"/>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For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structured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data like ours (unlike text or pure image),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tree-based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methods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popular.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219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0C90C-B4A9-0A4C-9D92-0180E524E400}"/>
              </a:ext>
            </a:extLst>
          </p:cNvPr>
          <p:cNvPicPr>
            <a:picLocks noChangeAspect="1"/>
          </p:cNvPicPr>
          <p:nvPr/>
        </p:nvPicPr>
        <p:blipFill rotWithShape="1">
          <a:blip r:embed="rId2"/>
          <a:srcRect l="5931" t="68603" r="11036" b="3978"/>
          <a:stretch/>
        </p:blipFill>
        <p:spPr>
          <a:xfrm>
            <a:off x="847492" y="2352906"/>
            <a:ext cx="3746809" cy="2077159"/>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251929" y="-36169"/>
            <a:ext cx="4621514" cy="2800767"/>
          </a:xfrm>
          <a:prstGeom prst="rect">
            <a:avLst/>
          </a:prstGeom>
        </p:spPr>
        <p:txBody>
          <a:bodyPr wrap="square">
            <a:spAutoFit/>
          </a:bodyPr>
          <a:lstStyle/>
          <a:p>
            <a:endParaRPr lang="en-US" altLang="zh-CN" sz="3200" dirty="0"/>
          </a:p>
          <a:p>
            <a:endParaRPr lang="en-US" dirty="0"/>
          </a:p>
          <a:p>
            <a:pPr marL="342900" indent="-342900">
              <a:buAutoNum type="arabicPeriod"/>
            </a:pPr>
            <a:r>
              <a:rPr lang="en-US" altLang="zh-CN" dirty="0">
                <a:latin typeface="Calibri" panose="020F0502020204030204" pitchFamily="34" charset="0"/>
                <a:cs typeface="Calibri" panose="020F0502020204030204" pitchFamily="34" charset="0"/>
              </a:rPr>
              <a:t>Recall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getting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insecure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households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Precision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mistakenly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categorizing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secure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households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insecure?)</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F-1</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score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(balance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recall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precision)</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Overall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categorical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accuracy</a:t>
            </a:r>
            <a:r>
              <a:rPr lang="zh-CN" alt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Result Measurements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3C88EABD-22FF-0B46-94FE-8D757A812716}"/>
              </a:ext>
            </a:extLst>
          </p:cNvPr>
          <p:cNvPicPr>
            <a:picLocks noChangeAspect="1"/>
          </p:cNvPicPr>
          <p:nvPr/>
        </p:nvPicPr>
        <p:blipFill rotWithShape="1">
          <a:blip r:embed="rId2"/>
          <a:srcRect l="5000" r="-5000" b="33962"/>
          <a:stretch/>
        </p:blipFill>
        <p:spPr>
          <a:xfrm>
            <a:off x="5189864" y="386481"/>
            <a:ext cx="3277376" cy="3932850"/>
          </a:xfrm>
          <a:prstGeom prst="rect">
            <a:avLst/>
          </a:prstGeom>
        </p:spPr>
      </p:pic>
    </p:spTree>
    <p:extLst>
      <p:ext uri="{BB962C8B-B14F-4D97-AF65-F5344CB8AC3E}">
        <p14:creationId xmlns:p14="http://schemas.microsoft.com/office/powerpoint/2010/main" val="300247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6D12FB-2FC9-40F9-A2A3-DE525E66FC3B}"/>
              </a:ext>
            </a:extLst>
          </p:cNvPr>
          <p:cNvGraphicFramePr/>
          <p:nvPr>
            <p:extLst>
              <p:ext uri="{D42A27DB-BD31-4B8C-83A1-F6EECF244321}">
                <p14:modId xmlns:p14="http://schemas.microsoft.com/office/powerpoint/2010/main" val="4003037298"/>
              </p:ext>
            </p:extLst>
          </p:nvPr>
        </p:nvGraphicFramePr>
        <p:xfrm>
          <a:off x="85239" y="108488"/>
          <a:ext cx="8330341" cy="4348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860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375915" y="371521"/>
            <a:ext cx="3033882" cy="2616101"/>
          </a:xfrm>
          <a:prstGeom prst="rect">
            <a:avLst/>
          </a:prstGeom>
        </p:spPr>
        <p:txBody>
          <a:bodyPr wrap="square">
            <a:spAutoFit/>
          </a:bodyPr>
          <a:lstStyle/>
          <a:p>
            <a:endParaRPr lang="en-US" altLang="zh-CN" sz="3200" dirty="0"/>
          </a:p>
          <a:p>
            <a:endParaRPr lang="en-US" dirty="0"/>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Logistic Regression</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split: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year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split (cross-validated)</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segmentation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by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country</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Down/over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sampling: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None</a:t>
            </a:r>
            <a:endParaRPr lang="en-US" sz="1600" dirty="0">
              <a:latin typeface="Calibri" panose="020F0502020204030204" pitchFamily="34" charset="0"/>
              <a:cs typeface="Calibri" panose="020F050202020403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Model</a:t>
            </a:r>
            <a:endParaRPr lang="en-US" dirty="0">
              <a:solidFill>
                <a:srgbClr val="13294B"/>
              </a:solidFill>
              <a:latin typeface="Berlin Sans FB" panose="020E0602020502020306" pitchFamily="34" charset="0"/>
              <a:cs typeface="Arial" panose="020B0604020202020204" pitchFamily="34" charset="0"/>
            </a:endParaRPr>
          </a:p>
        </p:txBody>
      </p:sp>
      <p:sp>
        <p:nvSpPr>
          <p:cNvPr id="7" name="Rectangle 6">
            <a:extLst>
              <a:ext uri="{FF2B5EF4-FFF2-40B4-BE49-F238E27FC236}">
                <a16:creationId xmlns:a16="http://schemas.microsoft.com/office/drawing/2014/main" id="{DD26651F-C327-734A-AE96-6331748F1EF4}"/>
              </a:ext>
            </a:extLst>
          </p:cNvPr>
          <p:cNvSpPr/>
          <p:nvPr/>
        </p:nvSpPr>
        <p:spPr>
          <a:xfrm>
            <a:off x="3731949" y="1174418"/>
            <a:ext cx="5066965" cy="1569660"/>
          </a:xfrm>
          <a:prstGeom prst="rect">
            <a:avLst/>
          </a:prstGeom>
        </p:spPr>
        <p:txBody>
          <a:bodyPr wrap="square">
            <a:spAutoFit/>
          </a:bodyPr>
          <a:lstStyle/>
          <a:p>
            <a:r>
              <a:rPr lang="en-US" altLang="zh-CN" sz="1600" dirty="0">
                <a:latin typeface="Calibri" panose="020F0502020204030204" pitchFamily="34" charset="0"/>
                <a:cs typeface="Calibri" panose="020F0502020204030204" pitchFamily="34" charset="0"/>
              </a:rPr>
              <a:t>Variable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groups:</a:t>
            </a:r>
          </a:p>
          <a:p>
            <a:pPr marL="342900" indent="-342900">
              <a:buAutoNum type="arabicPeriod"/>
            </a:pPr>
            <a:r>
              <a:rPr lang="en-US" altLang="zh-CN" sz="1600" dirty="0">
                <a:latin typeface="Calibri" panose="020F0502020204030204" pitchFamily="34" charset="0"/>
                <a:cs typeface="Calibri" panose="020F0502020204030204" pitchFamily="34" charset="0"/>
              </a:rPr>
              <a:t>Market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food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price,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market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thinness</a:t>
            </a:r>
          </a:p>
          <a:p>
            <a:pPr marL="342900" indent="-342900">
              <a:buAutoNum type="arabicPeriod"/>
            </a:pPr>
            <a:r>
              <a:rPr lang="en-US" altLang="zh-CN" sz="1600" dirty="0">
                <a:latin typeface="Calibri" panose="020F0502020204030204" pitchFamily="34" charset="0"/>
                <a:cs typeface="Calibri" panose="020F0502020204030204" pitchFamily="34" charset="0"/>
              </a:rPr>
              <a:t>Asset: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cellphone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ownership,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floor/roof</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material,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asset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index</a:t>
            </a:r>
          </a:p>
          <a:p>
            <a:pPr marL="342900" indent="-342900">
              <a:buAutoNum type="arabicPeriod"/>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Weather: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dry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spells,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average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temperature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and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rain</a:t>
            </a:r>
          </a:p>
          <a:p>
            <a:pPr marL="342900" indent="-342900">
              <a:buAutoNum type="arabicPeriod"/>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Location: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elevation,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distance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to</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road,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urban/rural</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41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57175" y="48759"/>
            <a:ext cx="7886700" cy="993775"/>
          </a:xfrm>
        </p:spPr>
        <p:txBody>
          <a:bodyPr/>
          <a:lstStyle/>
          <a:p>
            <a:r>
              <a:rPr lang="en-CA" sz="3000" dirty="0">
                <a:solidFill>
                  <a:srgbClr val="002060"/>
                </a:solidFill>
              </a:rPr>
              <a:t>The Problem</a:t>
            </a:r>
            <a:endParaRPr lang="en-US" sz="3000" dirty="0">
              <a:solidFill>
                <a:srgbClr val="002060"/>
              </a:solidFill>
            </a:endParaRPr>
          </a:p>
        </p:txBody>
      </p:sp>
      <p:sp>
        <p:nvSpPr>
          <p:cNvPr id="19" name="Footer Placeholder 18"/>
          <p:cNvSpPr>
            <a:spLocks noGrp="1"/>
          </p:cNvSpPr>
          <p:nvPr>
            <p:ph type="ftr" sz="quarter" idx="4294967295"/>
          </p:nvPr>
        </p:nvSpPr>
        <p:spPr>
          <a:xfrm>
            <a:off x="3028950" y="4251351"/>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
        <p:nvSpPr>
          <p:cNvPr id="15" name="Content Placeholder 2"/>
          <p:cNvSpPr txBox="1">
            <a:spLocks/>
          </p:cNvSpPr>
          <p:nvPr/>
        </p:nvSpPr>
        <p:spPr>
          <a:xfrm>
            <a:off x="768135" y="845502"/>
            <a:ext cx="7143750" cy="178415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2060"/>
                </a:solidFill>
                <a:effectLst/>
                <a:uLnTx/>
                <a:uFillTx/>
                <a:latin typeface="Calibri" panose="020F0502020204030204"/>
                <a:ea typeface="+mn-ea"/>
                <a:cs typeface="+mn-cs"/>
              </a:rPr>
              <a:t>We lack the ability to identify food insecure populations in time to intervene. Humanitarian response tends to trail the onset of food security crises. </a:t>
            </a:r>
          </a:p>
          <a:p>
            <a:pPr marL="171450" lvl="0" indent="-171450" defTabSz="685800">
              <a:spcBef>
                <a:spcPts val="750"/>
              </a:spcBef>
            </a:pPr>
            <a:r>
              <a:rPr lang="en-CA" sz="1700" dirty="0">
                <a:solidFill>
                  <a:srgbClr val="002060"/>
                </a:solidFill>
                <a:latin typeface="Calibri" panose="020F0502020204030204"/>
              </a:rPr>
              <a:t>Currently use the</a:t>
            </a:r>
            <a:r>
              <a:rPr lang="en-US" sz="1800" dirty="0">
                <a:solidFill>
                  <a:srgbClr val="002060"/>
                </a:solidFill>
              </a:rPr>
              <a:t> Integrated Food Security Phase Classification System (IPC)  </a:t>
            </a:r>
            <a:endParaRPr kumimoji="0" lang="en-US" sz="1700" b="0" i="0" u="none" strike="noStrike" kern="1200" cap="none" spc="0" normalizeH="0" baseline="0" noProof="0" dirty="0">
              <a:ln>
                <a:noFill/>
              </a:ln>
              <a:solidFill>
                <a:srgbClr val="002060"/>
              </a:solidFill>
              <a:effectLst/>
              <a:uLnTx/>
              <a:uFillTx/>
              <a:latin typeface="Calibri" panose="020F0502020204030204"/>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CA" sz="1700" b="0" i="0" u="none" strike="noStrike" kern="1200" cap="none" spc="0" normalizeH="0" baseline="0" noProof="0" dirty="0">
                <a:ln>
                  <a:noFill/>
                </a:ln>
                <a:solidFill>
                  <a:srgbClr val="002060"/>
                </a:solidFill>
                <a:effectLst/>
                <a:uLnTx/>
                <a:uFillTx/>
                <a:latin typeface="Calibri" panose="020F0502020204030204"/>
                <a:ea typeface="+mn-ea"/>
                <a:cs typeface="+mn-cs"/>
              </a:rPr>
              <a:t>The IPC has large data requirements and has been accused of political influence</a:t>
            </a:r>
            <a:endParaRPr kumimoji="0" lang="en-US" sz="17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200" b="1" i="1" u="none" strike="noStrike" kern="1200" cap="none" spc="0" normalizeH="0" baseline="0" noProof="0" dirty="0">
                <a:ln>
                  <a:noFill/>
                </a:ln>
                <a:solidFill>
                  <a:srgbClr val="002060"/>
                </a:solidFill>
                <a:effectLst/>
                <a:uLnTx/>
                <a:uFillTx/>
                <a:latin typeface="Calibri" panose="020F0502020204030204"/>
                <a:ea typeface="+mn-ea"/>
                <a:cs typeface="+mn-cs"/>
              </a:rPr>
              <a:t>Need to improve prediction of food security crises </a:t>
            </a:r>
            <a:endParaRPr kumimoji="0" lang="en-US" sz="2200" b="0" i="1"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16" name="Title 13"/>
          <p:cNvSpPr txBox="1">
            <a:spLocks/>
          </p:cNvSpPr>
          <p:nvPr/>
        </p:nvSpPr>
        <p:spPr>
          <a:xfrm>
            <a:off x="698393" y="2218516"/>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kern="1200">
                <a:solidFill>
                  <a:schemeClr val="accent4"/>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CA" sz="2400" b="0" i="0" u="none" strike="noStrike" kern="1200" cap="none" spc="0" normalizeH="0" baseline="0" noProof="0" dirty="0">
                <a:ln>
                  <a:noFill/>
                </a:ln>
                <a:solidFill>
                  <a:srgbClr val="002060"/>
                </a:solidFill>
                <a:effectLst/>
                <a:uLnTx/>
                <a:uFillTx/>
                <a:latin typeface="Calibri" panose="020F0502020204030204"/>
                <a:ea typeface="+mj-ea"/>
                <a:cs typeface="+mj-cs"/>
              </a:rPr>
              <a:t>The opportunity</a:t>
            </a:r>
            <a:endParaRPr kumimoji="0" lang="en-US" sz="2400" b="0" i="0" u="none" strike="noStrike" kern="1200" cap="none" spc="0" normalizeH="0" baseline="0" noProof="0" dirty="0">
              <a:ln>
                <a:noFill/>
              </a:ln>
              <a:solidFill>
                <a:srgbClr val="002060"/>
              </a:solidFill>
              <a:effectLst/>
              <a:uLnTx/>
              <a:uFillTx/>
              <a:latin typeface="Calibri" panose="020F0502020204030204"/>
              <a:ea typeface="+mj-ea"/>
              <a:cs typeface="+mj-cs"/>
            </a:endParaRPr>
          </a:p>
        </p:txBody>
      </p:sp>
      <p:sp>
        <p:nvSpPr>
          <p:cNvPr id="17" name="Content Placeholder 2"/>
          <p:cNvSpPr txBox="1">
            <a:spLocks/>
          </p:cNvSpPr>
          <p:nvPr/>
        </p:nvSpPr>
        <p:spPr>
          <a:xfrm>
            <a:off x="698393" y="3040791"/>
            <a:ext cx="7143750" cy="1328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Recent increase in available data related to food security, rainfall, and prices.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These data are often evaluated in isolation.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000" b="1" i="1" u="none" strike="noStrike" kern="1200" cap="none" spc="0" normalizeH="0" baseline="0" noProof="0" dirty="0">
                <a:ln>
                  <a:noFill/>
                </a:ln>
                <a:solidFill>
                  <a:srgbClr val="002060"/>
                </a:solidFill>
                <a:effectLst/>
                <a:uLnTx/>
                <a:uFillTx/>
                <a:latin typeface="Calibri" panose="020F0502020204030204"/>
                <a:ea typeface="+mn-ea"/>
                <a:cs typeface="+mn-cs"/>
              </a:rPr>
              <a:t>Incorporate these data into a single predictive model of food security early warning.</a:t>
            </a:r>
            <a:endParaRPr kumimoji="0" lang="en-US" sz="2000" b="0" i="1"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04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1480627" y="1073348"/>
            <a:ext cx="6201832" cy="2308324"/>
          </a:xfrm>
          <a:prstGeom prst="rect">
            <a:avLst/>
          </a:prstGeom>
        </p:spPr>
        <p:txBody>
          <a:bodyPr wrap="square">
            <a:spAutoFit/>
          </a:bodyPr>
          <a:lstStyle/>
          <a:p>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Rare events of food insecurity tend to vary a lot year by year, i.e. 1 or 2 cases in a good year vs over 50 cases in a bad year</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Use any two years as training data to predict the third year</a:t>
            </a:r>
          </a:p>
          <a:p>
            <a:pPr marL="285750"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Average out the performance after cross-validation to get more stable and trustworthy result</a:t>
            </a:r>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Cross-validation</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89275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0825A-EE33-471C-B0EA-EDE218E787C8}"/>
              </a:ext>
            </a:extLst>
          </p:cNvPr>
          <p:cNvPicPr>
            <a:picLocks noChangeAspect="1"/>
          </p:cNvPicPr>
          <p:nvPr/>
        </p:nvPicPr>
        <p:blipFill rotWithShape="1">
          <a:blip r:embed="rId3"/>
          <a:srcRect r="23100"/>
          <a:stretch/>
        </p:blipFill>
        <p:spPr>
          <a:xfrm>
            <a:off x="85702" y="155489"/>
            <a:ext cx="4486298" cy="4307388"/>
          </a:xfrm>
          <a:prstGeom prst="rect">
            <a:avLst/>
          </a:prstGeom>
        </p:spPr>
      </p:pic>
      <p:pic>
        <p:nvPicPr>
          <p:cNvPr id="4" name="Picture 3">
            <a:extLst>
              <a:ext uri="{FF2B5EF4-FFF2-40B4-BE49-F238E27FC236}">
                <a16:creationId xmlns:a16="http://schemas.microsoft.com/office/drawing/2014/main" id="{9720A965-5201-465D-83C2-38C168530643}"/>
              </a:ext>
            </a:extLst>
          </p:cNvPr>
          <p:cNvPicPr>
            <a:picLocks noChangeAspect="1"/>
          </p:cNvPicPr>
          <p:nvPr/>
        </p:nvPicPr>
        <p:blipFill rotWithShape="1">
          <a:blip r:embed="rId4"/>
          <a:srcRect r="22539"/>
          <a:stretch/>
        </p:blipFill>
        <p:spPr>
          <a:xfrm>
            <a:off x="4572000" y="139485"/>
            <a:ext cx="4310496" cy="433939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76083" y="0"/>
            <a:ext cx="8449856" cy="369332"/>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(year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endParaRPr lang="en-US" sz="2800" dirty="0">
              <a:cs typeface="Arial" panose="020B0604020202020204" pitchFamily="34" charset="0"/>
            </a:endParaRPr>
          </a:p>
        </p:txBody>
      </p:sp>
      <p:pic>
        <p:nvPicPr>
          <p:cNvPr id="7" name="Picture 6">
            <a:extLst>
              <a:ext uri="{FF2B5EF4-FFF2-40B4-BE49-F238E27FC236}">
                <a16:creationId xmlns:a16="http://schemas.microsoft.com/office/drawing/2014/main" id="{7ABDC65F-14FF-4057-B9DB-8C87E9FCA924}"/>
              </a:ext>
            </a:extLst>
          </p:cNvPr>
          <p:cNvPicPr>
            <a:picLocks noChangeAspect="1"/>
          </p:cNvPicPr>
          <p:nvPr/>
        </p:nvPicPr>
        <p:blipFill rotWithShape="1">
          <a:blip r:embed="rId4"/>
          <a:srcRect l="81720" t="38702" b="43622"/>
          <a:stretch/>
        </p:blipFill>
        <p:spPr>
          <a:xfrm>
            <a:off x="7988892" y="846385"/>
            <a:ext cx="893604" cy="728421"/>
          </a:xfrm>
          <a:prstGeom prst="rect">
            <a:avLst/>
          </a:prstGeom>
        </p:spPr>
      </p:pic>
    </p:spTree>
    <p:extLst>
      <p:ext uri="{BB962C8B-B14F-4D97-AF65-F5344CB8AC3E}">
        <p14:creationId xmlns:p14="http://schemas.microsoft.com/office/powerpoint/2010/main" val="1699337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9772-8BBE-415A-BB1E-FAB04A9C0D24}"/>
              </a:ext>
            </a:extLst>
          </p:cNvPr>
          <p:cNvPicPr>
            <a:picLocks noChangeAspect="1"/>
          </p:cNvPicPr>
          <p:nvPr/>
        </p:nvPicPr>
        <p:blipFill rotWithShape="1">
          <a:blip r:embed="rId2"/>
          <a:srcRect r="22781"/>
          <a:stretch/>
        </p:blipFill>
        <p:spPr>
          <a:xfrm>
            <a:off x="61993" y="140427"/>
            <a:ext cx="4231037" cy="4235908"/>
          </a:xfrm>
          <a:prstGeom prst="rect">
            <a:avLst/>
          </a:prstGeom>
        </p:spPr>
      </p:pic>
      <p:pic>
        <p:nvPicPr>
          <p:cNvPr id="2" name="Picture 1">
            <a:extLst>
              <a:ext uri="{FF2B5EF4-FFF2-40B4-BE49-F238E27FC236}">
                <a16:creationId xmlns:a16="http://schemas.microsoft.com/office/drawing/2014/main" id="{F9ADF7E0-D0DE-440E-A2F0-2906FBBA70F7}"/>
              </a:ext>
            </a:extLst>
          </p:cNvPr>
          <p:cNvPicPr>
            <a:picLocks noChangeAspect="1"/>
          </p:cNvPicPr>
          <p:nvPr/>
        </p:nvPicPr>
        <p:blipFill rotWithShape="1">
          <a:blip r:embed="rId3"/>
          <a:srcRect r="22183"/>
          <a:stretch/>
        </p:blipFill>
        <p:spPr>
          <a:xfrm>
            <a:off x="4231036" y="217919"/>
            <a:ext cx="4533256" cy="4158416"/>
          </a:xfrm>
          <a:prstGeom prst="rect">
            <a:avLst/>
          </a:prstGeom>
        </p:spPr>
      </p:pic>
      <p:pic>
        <p:nvPicPr>
          <p:cNvPr id="4" name="Picture 3">
            <a:extLst>
              <a:ext uri="{FF2B5EF4-FFF2-40B4-BE49-F238E27FC236}">
                <a16:creationId xmlns:a16="http://schemas.microsoft.com/office/drawing/2014/main" id="{FCA77D01-19BD-4249-840B-73B544F22742}"/>
              </a:ext>
            </a:extLst>
          </p:cNvPr>
          <p:cNvPicPr>
            <a:picLocks noChangeAspect="1"/>
          </p:cNvPicPr>
          <p:nvPr/>
        </p:nvPicPr>
        <p:blipFill rotWithShape="1">
          <a:blip r:embed="rId4"/>
          <a:srcRect l="81720" t="38702" b="43622"/>
          <a:stretch/>
        </p:blipFill>
        <p:spPr>
          <a:xfrm>
            <a:off x="7275970" y="402954"/>
            <a:ext cx="893604" cy="728421"/>
          </a:xfrm>
          <a:prstGeom prst="rect">
            <a:avLst/>
          </a:prstGeom>
        </p:spPr>
      </p:pic>
    </p:spTree>
    <p:extLst>
      <p:ext uri="{BB962C8B-B14F-4D97-AF65-F5344CB8AC3E}">
        <p14:creationId xmlns:p14="http://schemas.microsoft.com/office/powerpoint/2010/main" val="2239151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24AF9-7146-4AD3-BF8F-4D0B1A476E03}"/>
              </a:ext>
            </a:extLst>
          </p:cNvPr>
          <p:cNvPicPr>
            <a:picLocks noChangeAspect="1"/>
          </p:cNvPicPr>
          <p:nvPr/>
        </p:nvPicPr>
        <p:blipFill rotWithShape="1">
          <a:blip r:embed="rId3"/>
          <a:srcRect r="24025"/>
          <a:stretch/>
        </p:blipFill>
        <p:spPr>
          <a:xfrm>
            <a:off x="0" y="360853"/>
            <a:ext cx="4304836" cy="4130677"/>
          </a:xfrm>
          <a:prstGeom prst="rect">
            <a:avLst/>
          </a:prstGeom>
        </p:spPr>
      </p:pic>
      <p:sp>
        <p:nvSpPr>
          <p:cNvPr id="2" name="TextBox 1">
            <a:extLst>
              <a:ext uri="{FF2B5EF4-FFF2-40B4-BE49-F238E27FC236}">
                <a16:creationId xmlns:a16="http://schemas.microsoft.com/office/drawing/2014/main" id="{69E2266F-584D-462A-B04A-317EE64C76F4}"/>
              </a:ext>
            </a:extLst>
          </p:cNvPr>
          <p:cNvSpPr txBox="1"/>
          <p:nvPr/>
        </p:nvSpPr>
        <p:spPr>
          <a:xfrm>
            <a:off x="1063409" y="1335"/>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pic>
        <p:nvPicPr>
          <p:cNvPr id="4" name="Picture 3">
            <a:extLst>
              <a:ext uri="{FF2B5EF4-FFF2-40B4-BE49-F238E27FC236}">
                <a16:creationId xmlns:a16="http://schemas.microsoft.com/office/drawing/2014/main" id="{D38D907C-5864-49A9-93EA-2A897D074C51}"/>
              </a:ext>
            </a:extLst>
          </p:cNvPr>
          <p:cNvPicPr>
            <a:picLocks noChangeAspect="1"/>
          </p:cNvPicPr>
          <p:nvPr/>
        </p:nvPicPr>
        <p:blipFill>
          <a:blip r:embed="rId4"/>
          <a:stretch>
            <a:fillRect/>
          </a:stretch>
        </p:blipFill>
        <p:spPr>
          <a:xfrm>
            <a:off x="4153709" y="360852"/>
            <a:ext cx="4990291" cy="4130677"/>
          </a:xfrm>
          <a:prstGeom prst="rect">
            <a:avLst/>
          </a:prstGeom>
        </p:spPr>
      </p:pic>
    </p:spTree>
    <p:extLst>
      <p:ext uri="{BB962C8B-B14F-4D97-AF65-F5344CB8AC3E}">
        <p14:creationId xmlns:p14="http://schemas.microsoft.com/office/powerpoint/2010/main" val="84448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CC10C-2C4B-4470-A012-2DE631A48FDB}"/>
              </a:ext>
            </a:extLst>
          </p:cNvPr>
          <p:cNvPicPr>
            <a:picLocks noChangeAspect="1"/>
          </p:cNvPicPr>
          <p:nvPr/>
        </p:nvPicPr>
        <p:blipFill rotWithShape="1">
          <a:blip r:embed="rId3"/>
          <a:srcRect r="24439"/>
          <a:stretch/>
        </p:blipFill>
        <p:spPr>
          <a:xfrm>
            <a:off x="1" y="0"/>
            <a:ext cx="4572000" cy="4471261"/>
          </a:xfrm>
          <a:prstGeom prst="rect">
            <a:avLst/>
          </a:prstGeom>
        </p:spPr>
      </p:pic>
      <p:pic>
        <p:nvPicPr>
          <p:cNvPr id="7" name="Picture 6">
            <a:extLst>
              <a:ext uri="{FF2B5EF4-FFF2-40B4-BE49-F238E27FC236}">
                <a16:creationId xmlns:a16="http://schemas.microsoft.com/office/drawing/2014/main" id="{3E3C8D88-D9D5-4A6B-91CA-7D2ACADA5021}"/>
              </a:ext>
            </a:extLst>
          </p:cNvPr>
          <p:cNvPicPr>
            <a:picLocks noChangeAspect="1"/>
          </p:cNvPicPr>
          <p:nvPr/>
        </p:nvPicPr>
        <p:blipFill>
          <a:blip r:embed="rId4"/>
          <a:stretch>
            <a:fillRect/>
          </a:stretch>
        </p:blipFill>
        <p:spPr>
          <a:xfrm>
            <a:off x="4380798" y="86627"/>
            <a:ext cx="4763202" cy="4384634"/>
          </a:xfrm>
          <a:prstGeom prst="rect">
            <a:avLst/>
          </a:prstGeom>
        </p:spPr>
      </p:pic>
    </p:spTree>
    <p:extLst>
      <p:ext uri="{BB962C8B-B14F-4D97-AF65-F5344CB8AC3E}">
        <p14:creationId xmlns:p14="http://schemas.microsoft.com/office/powerpoint/2010/main" val="369914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62594E-3683-4C98-A223-3BE02ADEE3D4}"/>
              </a:ext>
            </a:extLst>
          </p:cNvPr>
          <p:cNvSpPr/>
          <p:nvPr/>
        </p:nvSpPr>
        <p:spPr>
          <a:xfrm>
            <a:off x="503621" y="82124"/>
            <a:ext cx="7501253"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Binary cutoff (safe vs not)</a:t>
            </a:r>
          </a:p>
        </p:txBody>
      </p:sp>
      <p:sp>
        <p:nvSpPr>
          <p:cNvPr id="3" name="TextBox 2">
            <a:extLst>
              <a:ext uri="{FF2B5EF4-FFF2-40B4-BE49-F238E27FC236}">
                <a16:creationId xmlns:a16="http://schemas.microsoft.com/office/drawing/2014/main" id="{7487DED1-2C46-45EB-9DD4-86D815E8D54C}"/>
              </a:ext>
            </a:extLst>
          </p:cNvPr>
          <p:cNvSpPr txBox="1"/>
          <p:nvPr/>
        </p:nvSpPr>
        <p:spPr>
          <a:xfrm>
            <a:off x="503621" y="1084882"/>
            <a:ext cx="3301213" cy="2862322"/>
          </a:xfrm>
          <a:prstGeom prst="rect">
            <a:avLst/>
          </a:prstGeom>
          <a:noFill/>
        </p:spPr>
        <p:txBody>
          <a:bodyPr wrap="square" rtlCol="0">
            <a:spAutoFit/>
          </a:bodyPr>
          <a:lstStyle/>
          <a:p>
            <a:r>
              <a:rPr lang="en-US" dirty="0">
                <a:ln w="0"/>
              </a:rPr>
              <a:t>Compared to three/four category cutoffs:</a:t>
            </a:r>
          </a:p>
          <a:p>
            <a:pPr marL="285750" indent="-285750">
              <a:buFont typeface="Arial" panose="020B0604020202020204" pitchFamily="34" charset="0"/>
              <a:buChar char="•"/>
            </a:pPr>
            <a:r>
              <a:rPr lang="en-US" dirty="0">
                <a:ln w="0"/>
              </a:rPr>
              <a:t>Coarser classification of clusters that may require assistance</a:t>
            </a:r>
          </a:p>
          <a:p>
            <a:pPr marL="285750" indent="-285750">
              <a:buFont typeface="Arial" panose="020B0604020202020204" pitchFamily="34" charset="0"/>
              <a:buChar char="•"/>
            </a:pPr>
            <a:r>
              <a:rPr lang="en-US" dirty="0"/>
              <a:t>ROC curve to demonstrate the models’ ability to classify the unsafe category accurately</a:t>
            </a:r>
          </a:p>
          <a:p>
            <a:pPr marL="285750" indent="-285750">
              <a:buFont typeface="Arial" panose="020B0604020202020204" pitchFamily="34" charset="0"/>
              <a:buChar char="•"/>
            </a:pPr>
            <a:r>
              <a:rPr lang="en-US" dirty="0"/>
              <a:t>more data in the minority class to make the models work better</a:t>
            </a:r>
          </a:p>
        </p:txBody>
      </p:sp>
      <p:sp>
        <p:nvSpPr>
          <p:cNvPr id="4" name="Rectangle 3">
            <a:extLst>
              <a:ext uri="{FF2B5EF4-FFF2-40B4-BE49-F238E27FC236}">
                <a16:creationId xmlns:a16="http://schemas.microsoft.com/office/drawing/2014/main" id="{A87EEF9A-1F4F-4DEA-A634-7EC4BF60124B}"/>
              </a:ext>
            </a:extLst>
          </p:cNvPr>
          <p:cNvSpPr/>
          <p:nvPr/>
        </p:nvSpPr>
        <p:spPr>
          <a:xfrm>
            <a:off x="4572000" y="1084882"/>
            <a:ext cx="4401519" cy="3139321"/>
          </a:xfrm>
          <a:prstGeom prst="rect">
            <a:avLst/>
          </a:prstGeom>
        </p:spPr>
        <p:txBody>
          <a:bodyPr wrap="square">
            <a:spAutoFit/>
          </a:bodyPr>
          <a:lstStyle/>
          <a:p>
            <a:r>
              <a:rPr lang="en-US" dirty="0"/>
              <a:t>Receiver Operating Characteristic (ROC) curve</a:t>
            </a:r>
          </a:p>
          <a:p>
            <a:pPr marL="285750" indent="-285750">
              <a:buFont typeface="Arial" panose="020B0604020202020204" pitchFamily="34" charset="0"/>
              <a:buChar char="•"/>
            </a:pPr>
            <a:r>
              <a:rPr lang="en-US" dirty="0"/>
              <a:t>The curve plots the true positive rate (TPR) or recall against the false positive rate (FPR) at different values of threshold, where the threshold is defined as the probability cutoff of treating an instance as 1. </a:t>
            </a:r>
          </a:p>
          <a:p>
            <a:pPr marL="285750" indent="-285750">
              <a:buFont typeface="Arial" panose="020B0604020202020204" pitchFamily="34" charset="0"/>
              <a:buChar char="•"/>
            </a:pPr>
            <a:r>
              <a:rPr lang="en-US" dirty="0"/>
              <a:t>The false-positive rate measures the cases we have a “false alarm.” </a:t>
            </a:r>
          </a:p>
          <a:p>
            <a:pPr marL="285750" indent="-285750">
              <a:buFont typeface="Arial" panose="020B0604020202020204" pitchFamily="34" charset="0"/>
              <a:buChar char="•"/>
            </a:pPr>
            <a:r>
              <a:rPr lang="en-US" dirty="0"/>
              <a:t>The area under the ROC curve (AUC) is a universal statistic for model comparison in the machine learning practices. </a:t>
            </a:r>
          </a:p>
        </p:txBody>
      </p:sp>
    </p:spTree>
    <p:extLst>
      <p:ext uri="{BB962C8B-B14F-4D97-AF65-F5344CB8AC3E}">
        <p14:creationId xmlns:p14="http://schemas.microsoft.com/office/powerpoint/2010/main" val="141439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0FDB155-87EC-2A47-AE13-1CD02E6342A5}"/>
              </a:ext>
            </a:extLst>
          </p:cNvPr>
          <p:cNvPicPr>
            <a:picLocks noChangeAspect="1"/>
          </p:cNvPicPr>
          <p:nvPr/>
        </p:nvPicPr>
        <p:blipFill>
          <a:blip r:embed="rId2"/>
          <a:stretch>
            <a:fillRect/>
          </a:stretch>
        </p:blipFill>
        <p:spPr>
          <a:xfrm>
            <a:off x="4876783" y="2218987"/>
            <a:ext cx="3192780" cy="2252774"/>
          </a:xfrm>
          <a:prstGeom prst="rect">
            <a:avLst/>
          </a:prstGeom>
        </p:spPr>
      </p:pic>
      <p:pic>
        <p:nvPicPr>
          <p:cNvPr id="5" name="Picture 4" descr="A close up of a map&#10;&#10;Description automatically generated">
            <a:extLst>
              <a:ext uri="{FF2B5EF4-FFF2-40B4-BE49-F238E27FC236}">
                <a16:creationId xmlns:a16="http://schemas.microsoft.com/office/drawing/2014/main" id="{D247326F-C32A-F542-81A1-EC26E680DEC1}"/>
              </a:ext>
            </a:extLst>
          </p:cNvPr>
          <p:cNvPicPr>
            <a:picLocks noChangeAspect="1"/>
          </p:cNvPicPr>
          <p:nvPr/>
        </p:nvPicPr>
        <p:blipFill>
          <a:blip r:embed="rId3"/>
          <a:stretch>
            <a:fillRect/>
          </a:stretch>
        </p:blipFill>
        <p:spPr>
          <a:xfrm>
            <a:off x="1074437" y="2177354"/>
            <a:ext cx="3310790" cy="2336040"/>
          </a:xfrm>
          <a:prstGeom prst="rect">
            <a:avLst/>
          </a:prstGeom>
        </p:spPr>
      </p:pic>
      <p:pic>
        <p:nvPicPr>
          <p:cNvPr id="7" name="Picture 6" descr="A close up of a map&#10;&#10;Description automatically generated">
            <a:extLst>
              <a:ext uri="{FF2B5EF4-FFF2-40B4-BE49-F238E27FC236}">
                <a16:creationId xmlns:a16="http://schemas.microsoft.com/office/drawing/2014/main" id="{B80E395D-7DF1-F54C-A2C5-186FF771DE43}"/>
              </a:ext>
            </a:extLst>
          </p:cNvPr>
          <p:cNvPicPr>
            <a:picLocks noChangeAspect="1"/>
          </p:cNvPicPr>
          <p:nvPr/>
        </p:nvPicPr>
        <p:blipFill>
          <a:blip r:embed="rId4"/>
          <a:stretch>
            <a:fillRect/>
          </a:stretch>
        </p:blipFill>
        <p:spPr>
          <a:xfrm>
            <a:off x="2865669" y="32150"/>
            <a:ext cx="3112770" cy="2196320"/>
          </a:xfrm>
          <a:prstGeom prst="rect">
            <a:avLst/>
          </a:prstGeom>
        </p:spPr>
      </p:pic>
      <p:pic>
        <p:nvPicPr>
          <p:cNvPr id="9" name="Picture 8" descr="A close up of a map&#10;&#10;Description automatically generated">
            <a:extLst>
              <a:ext uri="{FF2B5EF4-FFF2-40B4-BE49-F238E27FC236}">
                <a16:creationId xmlns:a16="http://schemas.microsoft.com/office/drawing/2014/main" id="{9CB91C70-089F-7643-81C4-74DCCE5B42CA}"/>
              </a:ext>
            </a:extLst>
          </p:cNvPr>
          <p:cNvPicPr>
            <a:picLocks noChangeAspect="1"/>
          </p:cNvPicPr>
          <p:nvPr/>
        </p:nvPicPr>
        <p:blipFill>
          <a:blip r:embed="rId5"/>
          <a:stretch>
            <a:fillRect/>
          </a:stretch>
        </p:blipFill>
        <p:spPr>
          <a:xfrm>
            <a:off x="5868505" y="0"/>
            <a:ext cx="3310789" cy="2336039"/>
          </a:xfrm>
          <a:prstGeom prst="rect">
            <a:avLst/>
          </a:prstGeom>
        </p:spPr>
      </p:pic>
      <p:pic>
        <p:nvPicPr>
          <p:cNvPr id="11" name="Picture 10" descr="A close up of a map&#10;&#10;Description automatically generated">
            <a:extLst>
              <a:ext uri="{FF2B5EF4-FFF2-40B4-BE49-F238E27FC236}">
                <a16:creationId xmlns:a16="http://schemas.microsoft.com/office/drawing/2014/main" id="{2A145BC7-8569-C74B-9AC0-CC66B25707FF}"/>
              </a:ext>
            </a:extLst>
          </p:cNvPr>
          <p:cNvPicPr>
            <a:picLocks noChangeAspect="1"/>
          </p:cNvPicPr>
          <p:nvPr/>
        </p:nvPicPr>
        <p:blipFill>
          <a:blip r:embed="rId6"/>
          <a:stretch>
            <a:fillRect/>
          </a:stretch>
        </p:blipFill>
        <p:spPr>
          <a:xfrm>
            <a:off x="0" y="32150"/>
            <a:ext cx="3010563" cy="2196320"/>
          </a:xfrm>
          <a:prstGeom prst="rect">
            <a:avLst/>
          </a:prstGeom>
        </p:spPr>
      </p:pic>
    </p:spTree>
    <p:extLst>
      <p:ext uri="{BB962C8B-B14F-4D97-AF65-F5344CB8AC3E}">
        <p14:creationId xmlns:p14="http://schemas.microsoft.com/office/powerpoint/2010/main" val="118727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1489264-8C09-4653-A891-9DE4BCC48024}"/>
              </a:ext>
            </a:extLst>
          </p:cNvPr>
          <p:cNvGraphicFramePr/>
          <p:nvPr>
            <p:extLst>
              <p:ext uri="{D42A27DB-BD31-4B8C-83A1-F6EECF244321}">
                <p14:modId xmlns:p14="http://schemas.microsoft.com/office/powerpoint/2010/main" val="1093356039"/>
              </p:ext>
            </p:extLst>
          </p:nvPr>
        </p:nvGraphicFramePr>
        <p:xfrm>
          <a:off x="261738" y="729423"/>
          <a:ext cx="3754419" cy="3205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E6AE79B-D67D-49BE-9487-ECAB76D3A05E}"/>
              </a:ext>
            </a:extLst>
          </p:cNvPr>
          <p:cNvSpPr/>
          <p:nvPr/>
        </p:nvSpPr>
        <p:spPr>
          <a:xfrm>
            <a:off x="1559301" y="3704368"/>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CA7BFEB-5D3E-4C59-80C4-B2848B58C106}"/>
              </a:ext>
            </a:extLst>
          </p:cNvPr>
          <p:cNvSpPr/>
          <p:nvPr/>
        </p:nvSpPr>
        <p:spPr>
          <a:xfrm>
            <a:off x="5667348" y="3704369"/>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graphicFrame>
        <p:nvGraphicFramePr>
          <p:cNvPr id="5" name="Diagram 4">
            <a:extLst>
              <a:ext uri="{FF2B5EF4-FFF2-40B4-BE49-F238E27FC236}">
                <a16:creationId xmlns:a16="http://schemas.microsoft.com/office/drawing/2014/main" id="{37FE342A-C56B-4F8E-B1CF-84E9D74A93A8}"/>
              </a:ext>
            </a:extLst>
          </p:cNvPr>
          <p:cNvGraphicFramePr/>
          <p:nvPr>
            <p:extLst>
              <p:ext uri="{D42A27DB-BD31-4B8C-83A1-F6EECF244321}">
                <p14:modId xmlns:p14="http://schemas.microsoft.com/office/powerpoint/2010/main" val="494183533"/>
              </p:ext>
            </p:extLst>
          </p:nvPr>
        </p:nvGraphicFramePr>
        <p:xfrm>
          <a:off x="4602509" y="729422"/>
          <a:ext cx="3754419" cy="3205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D4DF628-E1A3-4777-B179-C29AF03D878F}"/>
              </a:ext>
            </a:extLst>
          </p:cNvPr>
          <p:cNvSpPr/>
          <p:nvPr/>
        </p:nvSpPr>
        <p:spPr>
          <a:xfrm>
            <a:off x="379533" y="267757"/>
            <a:ext cx="2747675" cy="461665"/>
          </a:xfrm>
          <a:prstGeom prst="rect">
            <a:avLst/>
          </a:prstGeom>
        </p:spPr>
        <p:txBody>
          <a:bodyPr wrap="none">
            <a:spAutoFit/>
          </a:bodyPr>
          <a:lstStyle/>
          <a:p>
            <a:r>
              <a:rPr lang="en-US" sz="2400" b="1" dirty="0">
                <a:ln w="0"/>
                <a:solidFill>
                  <a:srgbClr val="002060"/>
                </a:solidFill>
                <a:effectLst>
                  <a:outerShdw blurRad="38100" dist="19050" dir="2700000" algn="tl" rotWithShape="0">
                    <a:schemeClr val="dk1">
                      <a:alpha val="40000"/>
                    </a:schemeClr>
                  </a:outerShdw>
                </a:effectLst>
              </a:rPr>
              <a:t>Feature importance</a:t>
            </a:r>
            <a:endParaRPr lang="en-US" sz="2400" b="1" dirty="0">
              <a:solidFill>
                <a:srgbClr val="002060"/>
              </a:solidFill>
            </a:endParaRPr>
          </a:p>
        </p:txBody>
      </p:sp>
    </p:spTree>
    <p:extLst>
      <p:ext uri="{BB962C8B-B14F-4D97-AF65-F5344CB8AC3E}">
        <p14:creationId xmlns:p14="http://schemas.microsoft.com/office/powerpoint/2010/main" val="122681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588430" y="123580"/>
            <a:ext cx="7260514"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Random Forest Feature importance</a:t>
            </a:r>
            <a:endParaRPr lang="en-US"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16" name="Table 15">
            <a:extLst>
              <a:ext uri="{FF2B5EF4-FFF2-40B4-BE49-F238E27FC236}">
                <a16:creationId xmlns:a16="http://schemas.microsoft.com/office/drawing/2014/main" id="{0EB581E2-FA6F-4752-A683-81D749858201}"/>
              </a:ext>
            </a:extLst>
          </p:cNvPr>
          <p:cNvGraphicFramePr>
            <a:graphicFrameLocks noGrp="1"/>
          </p:cNvGraphicFramePr>
          <p:nvPr>
            <p:extLst>
              <p:ext uri="{D42A27DB-BD31-4B8C-83A1-F6EECF244321}">
                <p14:modId xmlns:p14="http://schemas.microsoft.com/office/powerpoint/2010/main" val="163256759"/>
              </p:ext>
            </p:extLst>
          </p:nvPr>
        </p:nvGraphicFramePr>
        <p:xfrm>
          <a:off x="588430" y="811997"/>
          <a:ext cx="2908959" cy="2657475"/>
        </p:xfrm>
        <a:graphic>
          <a:graphicData uri="http://schemas.openxmlformats.org/drawingml/2006/table">
            <a:tbl>
              <a:tblPr>
                <a:tableStyleId>{5C22544A-7EE6-4342-B048-85BDC9FD1C3A}</a:tableStyleId>
              </a:tblPr>
              <a:tblGrid>
                <a:gridCol w="1271610">
                  <a:extLst>
                    <a:ext uri="{9D8B030D-6E8A-4147-A177-3AD203B41FA5}">
                      <a16:colId xmlns:a16="http://schemas.microsoft.com/office/drawing/2014/main" val="3900375162"/>
                    </a:ext>
                  </a:extLst>
                </a:gridCol>
                <a:gridCol w="716945">
                  <a:extLst>
                    <a:ext uri="{9D8B030D-6E8A-4147-A177-3AD203B41FA5}">
                      <a16:colId xmlns:a16="http://schemas.microsoft.com/office/drawing/2014/main" val="1710951126"/>
                    </a:ext>
                  </a:extLst>
                </a:gridCol>
                <a:gridCol w="920404">
                  <a:extLst>
                    <a:ext uri="{9D8B030D-6E8A-4147-A177-3AD203B41FA5}">
                      <a16:colId xmlns:a16="http://schemas.microsoft.com/office/drawing/2014/main" val="1927803748"/>
                    </a:ext>
                  </a:extLst>
                </a:gridCol>
              </a:tblGrid>
              <a:tr h="116190">
                <a:tc>
                  <a:txBody>
                    <a:bodyPr/>
                    <a:lstStyle/>
                    <a:p>
                      <a:pPr algn="ctr" fontAlgn="b"/>
                      <a:r>
                        <a:rPr lang="en-US" sz="1100" u="none" strike="noStrike" dirty="0">
                          <a:effectLst/>
                        </a:rPr>
                        <a:t>Variable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Importance</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Std</a:t>
                      </a:r>
                      <a:endParaRPr lang="en-US" sz="1100" b="1"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71378013"/>
                  </a:ext>
                </a:extLst>
              </a:tr>
              <a:tr h="116190">
                <a:tc>
                  <a:txBody>
                    <a:bodyPr/>
                    <a:lstStyle/>
                    <a:p>
                      <a:pPr algn="ctr" fontAlgn="b"/>
                      <a:r>
                        <a:rPr lang="en-US" sz="1100" u="none" strike="noStrike">
                          <a:effectLst/>
                        </a:rPr>
                        <a:t>number_celphones</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0.12</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dirty="0">
                          <a:effectLst/>
                        </a:rPr>
                        <a:t>0.11</a:t>
                      </a:r>
                      <a:endParaRPr lang="en-US" sz="11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17086756"/>
                  </a:ext>
                </a:extLst>
              </a:tr>
              <a:tr h="116190">
                <a:tc>
                  <a:txBody>
                    <a:bodyPr/>
                    <a:lstStyle/>
                    <a:p>
                      <a:pPr algn="ctr" fontAlgn="b"/>
                      <a:r>
                        <a:rPr lang="en-US" sz="1100" u="none" strike="noStrike">
                          <a:effectLst/>
                        </a:rPr>
                        <a:t>cell_phone</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0.09</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dirty="0">
                          <a:effectLst/>
                        </a:rPr>
                        <a:t>0.10</a:t>
                      </a:r>
                      <a:endParaRPr lang="en-US" sz="11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630360298"/>
                  </a:ext>
                </a:extLst>
              </a:tr>
              <a:tr h="116190">
                <a:tc>
                  <a:txBody>
                    <a:bodyPr/>
                    <a:lstStyle/>
                    <a:p>
                      <a:pPr algn="ctr" fontAlgn="b"/>
                      <a:r>
                        <a:rPr lang="en-US" sz="1100" u="none" strike="noStrike">
                          <a:effectLst/>
                        </a:rPr>
                        <a:t>roof_natural</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0.05</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dirty="0">
                          <a:effectLst/>
                        </a:rPr>
                        <a:t>0.06</a:t>
                      </a:r>
                      <a:endParaRPr lang="en-US" sz="11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893565421"/>
                  </a:ext>
                </a:extLst>
              </a:tr>
              <a:tr h="116190">
                <a:tc>
                  <a:txBody>
                    <a:bodyPr/>
                    <a:lstStyle/>
                    <a:p>
                      <a:pPr algn="ctr" fontAlgn="b"/>
                      <a:r>
                        <a:rPr lang="en-US" sz="1100" u="none" strike="noStrike">
                          <a:effectLst/>
                        </a:rPr>
                        <a:t>asset_index</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dirty="0">
                          <a:effectLst/>
                        </a:rPr>
                        <a:t>0.04</a:t>
                      </a:r>
                      <a:endParaRPr lang="en-US" sz="1100" b="0" i="0" u="none" strike="noStrike" dirty="0">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31237881"/>
                  </a:ext>
                </a:extLst>
              </a:tr>
              <a:tr h="116190">
                <a:tc>
                  <a:txBody>
                    <a:bodyPr/>
                    <a:lstStyle/>
                    <a:p>
                      <a:pPr algn="ctr" fontAlgn="b"/>
                      <a:r>
                        <a:rPr lang="en-US" sz="1100" u="none" strike="noStrike">
                          <a:effectLst/>
                        </a:rPr>
                        <a:t>FS_month</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0.04</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617870617"/>
                  </a:ext>
                </a:extLst>
              </a:tr>
              <a:tr h="116190">
                <a:tc>
                  <a:txBody>
                    <a:bodyPr/>
                    <a:lstStyle/>
                    <a:p>
                      <a:pPr algn="ctr" fontAlgn="b"/>
                      <a:r>
                        <a:rPr lang="en-US" sz="1100" u="none" strike="noStrike">
                          <a:effectLst/>
                        </a:rPr>
                        <a:t>floor_dirt_sand_dung</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35077550"/>
                  </a:ext>
                </a:extLst>
              </a:tr>
              <a:tr h="116190">
                <a:tc>
                  <a:txBody>
                    <a:bodyPr/>
                    <a:lstStyle/>
                    <a:p>
                      <a:pPr algn="ctr" fontAlgn="b"/>
                      <a:r>
                        <a:rPr lang="en-US" sz="1100" u="none" strike="noStrike">
                          <a:effectLst/>
                        </a:rPr>
                        <a:t>dist_popcenter</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7037493"/>
                  </a:ext>
                </a:extLst>
              </a:tr>
              <a:tr h="116190">
                <a:tc>
                  <a:txBody>
                    <a:bodyPr/>
                    <a:lstStyle/>
                    <a:p>
                      <a:pPr algn="ctr" fontAlgn="b"/>
                      <a:r>
                        <a:rPr lang="en-US" sz="1100" u="none" strike="noStrike">
                          <a:effectLst/>
                        </a:rPr>
                        <a:t>dist_road</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07006647"/>
                  </a:ext>
                </a:extLst>
              </a:tr>
              <a:tr h="116190">
                <a:tc>
                  <a:txBody>
                    <a:bodyPr/>
                    <a:lstStyle/>
                    <a:p>
                      <a:pPr algn="ctr" fontAlgn="b"/>
                      <a:r>
                        <a:rPr lang="en-US" sz="1100" u="none" strike="noStrike">
                          <a:effectLst/>
                        </a:rPr>
                        <a:t>percent_ag</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782213925"/>
                  </a:ext>
                </a:extLst>
              </a:tr>
              <a:tr h="116190">
                <a:tc>
                  <a:txBody>
                    <a:bodyPr/>
                    <a:lstStyle/>
                    <a:p>
                      <a:pPr algn="ctr" fontAlgn="b"/>
                      <a:r>
                        <a:rPr lang="en-US" sz="1100" u="none" strike="noStrike">
                          <a:effectLst/>
                        </a:rPr>
                        <a:t>maxdaysnorain</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50181387"/>
                  </a:ext>
                </a:extLst>
              </a:tr>
              <a:tr h="116190">
                <a:tc>
                  <a:txBody>
                    <a:bodyPr/>
                    <a:lstStyle/>
                    <a:p>
                      <a:pPr algn="ctr" fontAlgn="b"/>
                      <a:r>
                        <a:rPr lang="en-US" sz="1100" u="none" strike="noStrike">
                          <a:effectLst/>
                        </a:rPr>
                        <a:t>lhz_beans_price</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81342264"/>
                  </a:ext>
                </a:extLst>
              </a:tr>
              <a:tr h="116190">
                <a:tc>
                  <a:txBody>
                    <a:bodyPr/>
                    <a:lstStyle/>
                    <a:p>
                      <a:pPr algn="ctr" fontAlgn="b"/>
                      <a:r>
                        <a:rPr lang="en-US" sz="1100" u="none" strike="noStrike">
                          <a:effectLst/>
                        </a:rPr>
                        <a:t>dist_admarc</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10464010"/>
                  </a:ext>
                </a:extLst>
              </a:tr>
              <a:tr h="116190">
                <a:tc>
                  <a:txBody>
                    <a:bodyPr/>
                    <a:lstStyle/>
                    <a:p>
                      <a:pPr algn="ctr" fontAlgn="b"/>
                      <a:r>
                        <a:rPr lang="en-US" sz="1100" u="none" strike="noStrike">
                          <a:effectLst/>
                        </a:rPr>
                        <a:t>floodmax</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00818775"/>
                  </a:ext>
                </a:extLst>
              </a:tr>
              <a:tr h="116190">
                <a:tc>
                  <a:txBody>
                    <a:bodyPr/>
                    <a:lstStyle/>
                    <a:p>
                      <a:pPr algn="ctr" fontAlgn="b"/>
                      <a:r>
                        <a:rPr lang="en-US" sz="1100" u="none" strike="noStrike">
                          <a:effectLst/>
                        </a:rPr>
                        <a:t>clust_maize_mktthin</a:t>
                      </a:r>
                      <a:endParaRPr lang="en-US" sz="11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a:effectLst/>
                        </a:rPr>
                        <a:t>0.02</a:t>
                      </a:r>
                      <a:endParaRPr lang="en-US" sz="1100" b="0"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100" u="none" strike="noStrike" dirty="0">
                          <a:effectLst/>
                        </a:rPr>
                        <a:t>0.02</a:t>
                      </a:r>
                      <a:endParaRPr lang="en-US" sz="11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84795122"/>
                  </a:ext>
                </a:extLst>
              </a:tr>
            </a:tbl>
          </a:graphicData>
        </a:graphic>
      </p:graphicFrame>
      <p:graphicFrame>
        <p:nvGraphicFramePr>
          <p:cNvPr id="17" name="Table 16">
            <a:extLst>
              <a:ext uri="{FF2B5EF4-FFF2-40B4-BE49-F238E27FC236}">
                <a16:creationId xmlns:a16="http://schemas.microsoft.com/office/drawing/2014/main" id="{0545B0EC-649D-44FE-95C2-DFA5EDA055B1}"/>
              </a:ext>
            </a:extLst>
          </p:cNvPr>
          <p:cNvGraphicFramePr>
            <a:graphicFrameLocks noGrp="1"/>
          </p:cNvGraphicFramePr>
          <p:nvPr>
            <p:extLst>
              <p:ext uri="{D42A27DB-BD31-4B8C-83A1-F6EECF244321}">
                <p14:modId xmlns:p14="http://schemas.microsoft.com/office/powerpoint/2010/main" val="2341524765"/>
              </p:ext>
            </p:extLst>
          </p:nvPr>
        </p:nvGraphicFramePr>
        <p:xfrm>
          <a:off x="4151026" y="803677"/>
          <a:ext cx="3809999" cy="2857500"/>
        </p:xfrm>
        <a:graphic>
          <a:graphicData uri="http://schemas.openxmlformats.org/drawingml/2006/table">
            <a:tbl>
              <a:tblPr>
                <a:tableStyleId>{5C22544A-7EE6-4342-B048-85BDC9FD1C3A}</a:tableStyleId>
              </a:tblPr>
              <a:tblGrid>
                <a:gridCol w="1665487">
                  <a:extLst>
                    <a:ext uri="{9D8B030D-6E8A-4147-A177-3AD203B41FA5}">
                      <a16:colId xmlns:a16="http://schemas.microsoft.com/office/drawing/2014/main" val="2471466568"/>
                    </a:ext>
                  </a:extLst>
                </a:gridCol>
                <a:gridCol w="939017">
                  <a:extLst>
                    <a:ext uri="{9D8B030D-6E8A-4147-A177-3AD203B41FA5}">
                      <a16:colId xmlns:a16="http://schemas.microsoft.com/office/drawing/2014/main" val="2472791665"/>
                    </a:ext>
                  </a:extLst>
                </a:gridCol>
                <a:gridCol w="1205495">
                  <a:extLst>
                    <a:ext uri="{9D8B030D-6E8A-4147-A177-3AD203B41FA5}">
                      <a16:colId xmlns:a16="http://schemas.microsoft.com/office/drawing/2014/main" val="1885804123"/>
                    </a:ext>
                  </a:extLst>
                </a:gridCol>
              </a:tblGrid>
              <a:tr h="190500">
                <a:tc>
                  <a:txBody>
                    <a:bodyPr/>
                    <a:lstStyle/>
                    <a:p>
                      <a:pPr algn="ctr" rtl="0" fontAlgn="ctr"/>
                      <a:r>
                        <a:rPr lang="en-US" sz="1100" u="none" strike="noStrike">
                          <a:effectLst/>
                        </a:rPr>
                        <a:t>Variable</a:t>
                      </a:r>
                      <a:endParaRPr lang="en-US" sz="1100" b="1" i="0" u="none" strike="noStrike">
                        <a:solidFill>
                          <a:srgbClr val="246DA4"/>
                        </a:solidFill>
                        <a:effectLst/>
                        <a:latin typeface="Garamond" panose="02020404030301010803" pitchFamily="18" charset="0"/>
                      </a:endParaRPr>
                    </a:p>
                  </a:txBody>
                  <a:tcPr marL="9525" marR="9525" marT="9525" marB="0" anchor="ctr"/>
                </a:tc>
                <a:tc>
                  <a:txBody>
                    <a:bodyPr/>
                    <a:lstStyle/>
                    <a:p>
                      <a:pPr algn="ctr" fontAlgn="ctr"/>
                      <a:r>
                        <a:rPr lang="en-US" sz="1100" u="none" strike="noStrike">
                          <a:effectLst/>
                        </a:rPr>
                        <a:t>Importance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Std</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72183192"/>
                  </a:ext>
                </a:extLst>
              </a:tr>
              <a:tr h="190500">
                <a:tc>
                  <a:txBody>
                    <a:bodyPr/>
                    <a:lstStyle/>
                    <a:p>
                      <a:pPr algn="ctr" fontAlgn="ctr"/>
                      <a:r>
                        <a:rPr lang="en-US" sz="1100" u="none" strike="noStrike">
                          <a:effectLst/>
                        </a:rPr>
                        <a:t>roof_natural</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0.11</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0.07</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260983276"/>
                  </a:ext>
                </a:extLst>
              </a:tr>
              <a:tr h="190500">
                <a:tc>
                  <a:txBody>
                    <a:bodyPr/>
                    <a:lstStyle/>
                    <a:p>
                      <a:pPr algn="ctr" fontAlgn="ctr"/>
                      <a:r>
                        <a:rPr lang="en-US" sz="1100" u="none" strike="noStrike">
                          <a:effectLst/>
                        </a:rPr>
                        <a:t>cell_phone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0.09</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0.10</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45047742"/>
                  </a:ext>
                </a:extLst>
              </a:tr>
              <a:tr h="190500">
                <a:tc>
                  <a:txBody>
                    <a:bodyPr/>
                    <a:lstStyle/>
                    <a:p>
                      <a:pPr algn="ctr" fontAlgn="ctr"/>
                      <a:r>
                        <a:rPr lang="en-US" sz="1100" u="none" strike="noStrike">
                          <a:effectLst/>
                        </a:rPr>
                        <a:t>floor_dirt_sand_dung</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0.08</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244361439"/>
                  </a:ext>
                </a:extLst>
              </a:tr>
              <a:tr h="190500">
                <a:tc>
                  <a:txBody>
                    <a:bodyPr/>
                    <a:lstStyle/>
                    <a:p>
                      <a:pPr algn="ctr" fontAlgn="ctr"/>
                      <a:r>
                        <a:rPr lang="en-US" sz="1100" u="none" strike="noStrike">
                          <a:effectLst/>
                        </a:rPr>
                        <a:t>number_celphones</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0.05</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0.10</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910375598"/>
                  </a:ext>
                </a:extLst>
              </a:tr>
              <a:tr h="190500">
                <a:tc>
                  <a:txBody>
                    <a:bodyPr/>
                    <a:lstStyle/>
                    <a:p>
                      <a:pPr algn="ctr" fontAlgn="ctr"/>
                      <a:r>
                        <a:rPr lang="en-US" sz="1100" u="none" strike="noStrike">
                          <a:effectLst/>
                        </a:rPr>
                        <a:t>roof_iron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0.06</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61128037"/>
                  </a:ext>
                </a:extLst>
              </a:tr>
              <a:tr h="190500">
                <a:tc>
                  <a:txBody>
                    <a:bodyPr/>
                    <a:lstStyle/>
                    <a:p>
                      <a:pPr algn="ctr" fontAlgn="ctr"/>
                      <a:r>
                        <a:rPr lang="en-US" sz="1100" u="none" strike="noStrike">
                          <a:effectLst/>
                        </a:rPr>
                        <a:t>day1rain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0.01</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78673245"/>
                  </a:ext>
                </a:extLst>
              </a:tr>
              <a:tr h="190500">
                <a:tc>
                  <a:txBody>
                    <a:bodyPr/>
                    <a:lstStyle/>
                    <a:p>
                      <a:pPr algn="ctr" fontAlgn="ctr"/>
                      <a:r>
                        <a:rPr lang="en-US" sz="1100" u="none" strike="noStrike" dirty="0" err="1">
                          <a:effectLst/>
                        </a:rPr>
                        <a:t>clust_beans_price</a:t>
                      </a: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0.01</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59079907"/>
                  </a:ext>
                </a:extLst>
              </a:tr>
              <a:tr h="190500">
                <a:tc>
                  <a:txBody>
                    <a:bodyPr/>
                    <a:lstStyle/>
                    <a:p>
                      <a:pPr algn="ctr" fontAlgn="ctr"/>
                      <a:r>
                        <a:rPr lang="en-US" sz="1100" u="none" strike="noStrike">
                          <a:effectLst/>
                        </a:rPr>
                        <a:t>lhz_maxdaysnorain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0.02</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63695969"/>
                  </a:ext>
                </a:extLst>
              </a:tr>
              <a:tr h="190500">
                <a:tc>
                  <a:txBody>
                    <a:bodyPr/>
                    <a:lstStyle/>
                    <a:p>
                      <a:pPr algn="ctr" fontAlgn="ctr"/>
                      <a:r>
                        <a:rPr lang="en-US" sz="1100" u="none" strike="noStrike">
                          <a:effectLst/>
                        </a:rPr>
                        <a:t>lhz_nuts_mktthin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0.01</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68579911"/>
                  </a:ext>
                </a:extLst>
              </a:tr>
              <a:tr h="190500">
                <a:tc>
                  <a:txBody>
                    <a:bodyPr/>
                    <a:lstStyle/>
                    <a:p>
                      <a:pPr algn="ctr" fontAlgn="ctr"/>
                      <a:r>
                        <a:rPr lang="en-US" sz="1100" u="none" strike="noStrike">
                          <a:effectLst/>
                        </a:rPr>
                        <a:t>asset_index</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0.02</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85353360"/>
                  </a:ext>
                </a:extLst>
              </a:tr>
              <a:tr h="190500">
                <a:tc>
                  <a:txBody>
                    <a:bodyPr/>
                    <a:lstStyle/>
                    <a:p>
                      <a:pPr algn="ctr" fontAlgn="ctr"/>
                      <a:r>
                        <a:rPr lang="en-US" sz="1100" u="none" strike="noStrike">
                          <a:effectLst/>
                        </a:rPr>
                        <a:t>household_head_age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0.02</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207471881"/>
                  </a:ext>
                </a:extLst>
              </a:tr>
              <a:tr h="190500">
                <a:tc>
                  <a:txBody>
                    <a:bodyPr/>
                    <a:lstStyle/>
                    <a:p>
                      <a:pPr algn="ctr" fontAlgn="ctr"/>
                      <a:r>
                        <a:rPr lang="en-US" sz="1100" u="none" strike="noStrike">
                          <a:effectLst/>
                        </a:rPr>
                        <a:t>clust_maize_price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0.02</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90031752"/>
                  </a:ext>
                </a:extLst>
              </a:tr>
              <a:tr h="190500">
                <a:tc>
                  <a:txBody>
                    <a:bodyPr/>
                    <a:lstStyle/>
                    <a:p>
                      <a:pPr algn="ctr" fontAlgn="ctr"/>
                      <a:r>
                        <a:rPr lang="en-US" sz="1100" u="none" strike="noStrike">
                          <a:effectLst/>
                        </a:rPr>
                        <a:t>dist_road</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0.02</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233348381"/>
                  </a:ext>
                </a:extLst>
              </a:tr>
              <a:tr h="190500">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1012616"/>
                  </a:ext>
                </a:extLst>
              </a:tr>
            </a:tbl>
          </a:graphicData>
        </a:graphic>
      </p:graphicFrame>
      <p:sp>
        <p:nvSpPr>
          <p:cNvPr id="18" name="Rectangle 17">
            <a:extLst>
              <a:ext uri="{FF2B5EF4-FFF2-40B4-BE49-F238E27FC236}">
                <a16:creationId xmlns:a16="http://schemas.microsoft.com/office/drawing/2014/main" id="{EF32B66B-45F5-4578-83B8-C60A89C1E15D}"/>
              </a:ext>
            </a:extLst>
          </p:cNvPr>
          <p:cNvSpPr/>
          <p:nvPr/>
        </p:nvSpPr>
        <p:spPr>
          <a:xfrm>
            <a:off x="1559301" y="3704368"/>
            <a:ext cx="1159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Original</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26DAFE24-2F72-4B49-8C06-B08296AC4AC3}"/>
              </a:ext>
            </a:extLst>
          </p:cNvPr>
          <p:cNvSpPr/>
          <p:nvPr/>
        </p:nvSpPr>
        <p:spPr>
          <a:xfrm>
            <a:off x="5243655" y="3704367"/>
            <a:ext cx="162474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Oversample</a:t>
            </a:r>
          </a:p>
        </p:txBody>
      </p:sp>
    </p:spTree>
    <p:extLst>
      <p:ext uri="{BB962C8B-B14F-4D97-AF65-F5344CB8AC3E}">
        <p14:creationId xmlns:p14="http://schemas.microsoft.com/office/powerpoint/2010/main" val="165388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AE79B-D67D-49BE-9487-ECAB76D3A05E}"/>
              </a:ext>
            </a:extLst>
          </p:cNvPr>
          <p:cNvSpPr/>
          <p:nvPr/>
        </p:nvSpPr>
        <p:spPr>
          <a:xfrm>
            <a:off x="925768" y="123580"/>
            <a:ext cx="6585842"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XGBOOST Feature importance</a:t>
            </a:r>
            <a:endParaRPr lang="en-US"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Table 1">
            <a:extLst>
              <a:ext uri="{FF2B5EF4-FFF2-40B4-BE49-F238E27FC236}">
                <a16:creationId xmlns:a16="http://schemas.microsoft.com/office/drawing/2014/main" id="{EAD5F576-F958-469C-B96A-F90CBF9878EF}"/>
              </a:ext>
            </a:extLst>
          </p:cNvPr>
          <p:cNvGraphicFramePr>
            <a:graphicFrameLocks noGrp="1"/>
          </p:cNvGraphicFramePr>
          <p:nvPr>
            <p:extLst>
              <p:ext uri="{D42A27DB-BD31-4B8C-83A1-F6EECF244321}">
                <p14:modId xmlns:p14="http://schemas.microsoft.com/office/powerpoint/2010/main" val="4024107631"/>
              </p:ext>
            </p:extLst>
          </p:nvPr>
        </p:nvGraphicFramePr>
        <p:xfrm>
          <a:off x="0" y="831466"/>
          <a:ext cx="2603500" cy="285750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899553498"/>
                    </a:ext>
                  </a:extLst>
                </a:gridCol>
                <a:gridCol w="938655">
                  <a:extLst>
                    <a:ext uri="{9D8B030D-6E8A-4147-A177-3AD203B41FA5}">
                      <a16:colId xmlns:a16="http://schemas.microsoft.com/office/drawing/2014/main" val="337781704"/>
                    </a:ext>
                  </a:extLst>
                </a:gridCol>
              </a:tblGrid>
              <a:tr h="190500">
                <a:tc>
                  <a:txBody>
                    <a:bodyPr/>
                    <a:lstStyle/>
                    <a:p>
                      <a:pPr algn="ctr" fontAlgn="ctr"/>
                      <a:r>
                        <a:rPr lang="en-US" sz="1100" u="none" strike="noStrike">
                          <a:effectLst/>
                        </a:rPr>
                        <a:t>Variable</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Importance</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35678226"/>
                  </a:ext>
                </a:extLst>
              </a:tr>
              <a:tr h="190500">
                <a:tc>
                  <a:txBody>
                    <a:bodyPr/>
                    <a:lstStyle/>
                    <a:p>
                      <a:pPr algn="ctr" fontAlgn="ctr"/>
                      <a:r>
                        <a:rPr lang="en-US" sz="1100" u="none" strike="noStrike">
                          <a:effectLst/>
                        </a:rPr>
                        <a:t>roof_natural</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0.11</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26502939"/>
                  </a:ext>
                </a:extLst>
              </a:tr>
              <a:tr h="190500">
                <a:tc>
                  <a:txBody>
                    <a:bodyPr/>
                    <a:lstStyle/>
                    <a:p>
                      <a:pPr algn="ctr" fontAlgn="ctr"/>
                      <a:r>
                        <a:rPr lang="en-US" sz="1100" u="none" strike="noStrike">
                          <a:effectLst/>
                        </a:rPr>
                        <a:t>cell_phone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0.09</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12745502"/>
                  </a:ext>
                </a:extLst>
              </a:tr>
              <a:tr h="190500">
                <a:tc>
                  <a:txBody>
                    <a:bodyPr/>
                    <a:lstStyle/>
                    <a:p>
                      <a:pPr algn="ctr" fontAlgn="ctr"/>
                      <a:r>
                        <a:rPr lang="en-US" sz="1100" u="none" strike="noStrike">
                          <a:effectLst/>
                        </a:rPr>
                        <a:t>floor_dirt_sand_dung</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0.08</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45170321"/>
                  </a:ext>
                </a:extLst>
              </a:tr>
              <a:tr h="190500">
                <a:tc>
                  <a:txBody>
                    <a:bodyPr/>
                    <a:lstStyle/>
                    <a:p>
                      <a:pPr algn="ctr" fontAlgn="ctr"/>
                      <a:r>
                        <a:rPr lang="en-US" sz="1100" u="none" strike="noStrike">
                          <a:effectLst/>
                        </a:rPr>
                        <a:t>number_celphones</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605242143"/>
                  </a:ext>
                </a:extLst>
              </a:tr>
              <a:tr h="190500">
                <a:tc>
                  <a:txBody>
                    <a:bodyPr/>
                    <a:lstStyle/>
                    <a:p>
                      <a:pPr algn="ctr" fontAlgn="ctr"/>
                      <a:r>
                        <a:rPr lang="en-US" sz="1100" u="none" strike="noStrike">
                          <a:effectLst/>
                        </a:rPr>
                        <a:t>roof_iron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247069209"/>
                  </a:ext>
                </a:extLst>
              </a:tr>
              <a:tr h="190500">
                <a:tc>
                  <a:txBody>
                    <a:bodyPr/>
                    <a:lstStyle/>
                    <a:p>
                      <a:pPr algn="ctr" fontAlgn="ctr"/>
                      <a:r>
                        <a:rPr lang="en-US" sz="1100" u="none" strike="noStrike" dirty="0">
                          <a:effectLst/>
                        </a:rPr>
                        <a:t>day1rain</a:t>
                      </a: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641267738"/>
                  </a:ext>
                </a:extLst>
              </a:tr>
              <a:tr h="190500">
                <a:tc>
                  <a:txBody>
                    <a:bodyPr/>
                    <a:lstStyle/>
                    <a:p>
                      <a:pPr algn="ctr" fontAlgn="ctr"/>
                      <a:r>
                        <a:rPr lang="en-US" sz="1100" u="none" strike="noStrike">
                          <a:effectLst/>
                        </a:rPr>
                        <a:t>clust_beans_price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0.04</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42282142"/>
                  </a:ext>
                </a:extLst>
              </a:tr>
              <a:tr h="190500">
                <a:tc>
                  <a:txBody>
                    <a:bodyPr/>
                    <a:lstStyle/>
                    <a:p>
                      <a:pPr algn="ctr" fontAlgn="ctr"/>
                      <a:r>
                        <a:rPr lang="en-US" sz="1100" u="none" strike="noStrike">
                          <a:effectLst/>
                        </a:rPr>
                        <a:t>lhz_maxdaysnorain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718432463"/>
                  </a:ext>
                </a:extLst>
              </a:tr>
              <a:tr h="190500">
                <a:tc>
                  <a:txBody>
                    <a:bodyPr/>
                    <a:lstStyle/>
                    <a:p>
                      <a:pPr algn="ctr" fontAlgn="ctr"/>
                      <a:r>
                        <a:rPr lang="en-US" sz="1100" u="none" strike="noStrike">
                          <a:effectLst/>
                        </a:rPr>
                        <a:t>lhz_nuts_mktthin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006826108"/>
                  </a:ext>
                </a:extLst>
              </a:tr>
              <a:tr h="190500">
                <a:tc>
                  <a:txBody>
                    <a:bodyPr/>
                    <a:lstStyle/>
                    <a:p>
                      <a:pPr algn="ctr" fontAlgn="ctr"/>
                      <a:r>
                        <a:rPr lang="en-US" sz="1100" u="none" strike="noStrike">
                          <a:effectLst/>
                        </a:rPr>
                        <a:t>asset_index</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25436992"/>
                  </a:ext>
                </a:extLst>
              </a:tr>
              <a:tr h="190500">
                <a:tc>
                  <a:txBody>
                    <a:bodyPr/>
                    <a:lstStyle/>
                    <a:p>
                      <a:pPr algn="ctr" fontAlgn="ctr"/>
                      <a:r>
                        <a:rPr lang="en-US" sz="1100" u="none" strike="noStrike" dirty="0" err="1">
                          <a:effectLst/>
                        </a:rPr>
                        <a:t>Household_head_age</a:t>
                      </a: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12856655"/>
                  </a:ext>
                </a:extLst>
              </a:tr>
              <a:tr h="190500">
                <a:tc>
                  <a:txBody>
                    <a:bodyPr/>
                    <a:lstStyle/>
                    <a:p>
                      <a:pPr algn="ctr" fontAlgn="ctr"/>
                      <a:r>
                        <a:rPr lang="en-US" sz="1100" u="none" strike="noStrike">
                          <a:effectLst/>
                        </a:rPr>
                        <a:t>clust_maize_price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564041246"/>
                  </a:ext>
                </a:extLst>
              </a:tr>
              <a:tr h="190500">
                <a:tc>
                  <a:txBody>
                    <a:bodyPr/>
                    <a:lstStyle/>
                    <a:p>
                      <a:pPr algn="ctr" fontAlgn="ctr"/>
                      <a:r>
                        <a:rPr lang="en-US" sz="1100" u="none" strike="noStrike">
                          <a:effectLst/>
                        </a:rPr>
                        <a:t>dist_road</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a:effectLst/>
                        </a:rPr>
                        <a:t>0.03</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8794646"/>
                  </a:ext>
                </a:extLst>
              </a:tr>
              <a:tr h="190500">
                <a:tc>
                  <a:txBody>
                    <a:bodyPr/>
                    <a:lstStyle/>
                    <a:p>
                      <a:pPr algn="ctr" fontAlgn="ctr"/>
                      <a:r>
                        <a:rPr lang="en-US" sz="1100" u="none" strike="noStrike">
                          <a:effectLst/>
                        </a:rPr>
                        <a:t>clust_maize_mktthin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ctr"/>
                      <a:r>
                        <a:rPr lang="en-US" sz="1100" u="none" strike="noStrike" dirty="0">
                          <a:effectLst/>
                        </a:rPr>
                        <a:t>0.02</a:t>
                      </a:r>
                      <a:endParaRPr lang="en-US" sz="1100" b="0" i="0" u="none" strike="noStrike" dirty="0">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876076527"/>
                  </a:ext>
                </a:extLst>
              </a:tr>
            </a:tbl>
          </a:graphicData>
        </a:graphic>
      </p:graphicFrame>
      <p:graphicFrame>
        <p:nvGraphicFramePr>
          <p:cNvPr id="5" name="Table 4">
            <a:extLst>
              <a:ext uri="{FF2B5EF4-FFF2-40B4-BE49-F238E27FC236}">
                <a16:creationId xmlns:a16="http://schemas.microsoft.com/office/drawing/2014/main" id="{E81FDE19-954D-4080-BD0E-0DB961E32B9D}"/>
              </a:ext>
            </a:extLst>
          </p:cNvPr>
          <p:cNvGraphicFramePr>
            <a:graphicFrameLocks noGrp="1"/>
          </p:cNvGraphicFramePr>
          <p:nvPr>
            <p:extLst>
              <p:ext uri="{D42A27DB-BD31-4B8C-83A1-F6EECF244321}">
                <p14:modId xmlns:p14="http://schemas.microsoft.com/office/powerpoint/2010/main" val="176197995"/>
              </p:ext>
            </p:extLst>
          </p:nvPr>
        </p:nvGraphicFramePr>
        <p:xfrm>
          <a:off x="6058421" y="926716"/>
          <a:ext cx="2603500" cy="248031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1833975816"/>
                    </a:ext>
                  </a:extLst>
                </a:gridCol>
                <a:gridCol w="938655">
                  <a:extLst>
                    <a:ext uri="{9D8B030D-6E8A-4147-A177-3AD203B41FA5}">
                      <a16:colId xmlns:a16="http://schemas.microsoft.com/office/drawing/2014/main" val="951048110"/>
                    </a:ext>
                  </a:extLst>
                </a:gridCol>
              </a:tblGrid>
              <a:tr h="129214">
                <a:tc>
                  <a:txBody>
                    <a:bodyPr/>
                    <a:lstStyle/>
                    <a:p>
                      <a:pPr algn="ctr" fontAlgn="ctr"/>
                      <a:r>
                        <a:rPr lang="en-US" sz="1100" u="none" strike="noStrike">
                          <a:effectLst/>
                        </a:rPr>
                        <a:t>Variable</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Importance</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84837109"/>
                  </a:ext>
                </a:extLst>
              </a:tr>
              <a:tr h="129214">
                <a:tc>
                  <a:txBody>
                    <a:bodyPr/>
                    <a:lstStyle/>
                    <a:p>
                      <a:pPr algn="ctr" fontAlgn="ctr"/>
                      <a:r>
                        <a:rPr lang="en-US" sz="1100" u="none" strike="noStrike">
                          <a:effectLst/>
                        </a:rPr>
                        <a:t>num_cellphones</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18763108"/>
                  </a:ext>
                </a:extLst>
              </a:tr>
              <a:tr h="129214">
                <a:tc>
                  <a:txBody>
                    <a:bodyPr/>
                    <a:lstStyle/>
                    <a:p>
                      <a:pPr algn="ctr" fontAlgn="ctr"/>
                      <a:r>
                        <a:rPr lang="en-US" sz="1100" u="none" strike="noStrike">
                          <a:effectLst/>
                        </a:rPr>
                        <a:t>roof_iron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85552270"/>
                  </a:ext>
                </a:extLst>
              </a:tr>
              <a:tr h="129214">
                <a:tc>
                  <a:txBody>
                    <a:bodyPr/>
                    <a:lstStyle/>
                    <a:p>
                      <a:pPr algn="ctr" fontAlgn="ctr"/>
                      <a:r>
                        <a:rPr lang="en-US" sz="1100" u="none" strike="noStrike">
                          <a:effectLst/>
                        </a:rPr>
                        <a:t>region3</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49538148"/>
                  </a:ext>
                </a:extLst>
              </a:tr>
              <a:tr h="129214">
                <a:tc>
                  <a:txBody>
                    <a:bodyPr/>
                    <a:lstStyle/>
                    <a:p>
                      <a:pPr algn="ctr" fontAlgn="ctr"/>
                      <a:r>
                        <a:rPr lang="en-US" sz="1100" u="none" strike="noStrike">
                          <a:effectLst/>
                        </a:rPr>
                        <a:t>dist_road</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0.12</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53022922"/>
                  </a:ext>
                </a:extLst>
              </a:tr>
              <a:tr h="129214">
                <a:tc>
                  <a:txBody>
                    <a:bodyPr/>
                    <a:lstStyle/>
                    <a:p>
                      <a:pPr algn="ctr" fontAlgn="ctr"/>
                      <a:r>
                        <a:rPr lang="en-US" sz="1100" u="none" strike="noStrike" dirty="0" err="1">
                          <a:effectLst/>
                        </a:rPr>
                        <a:t>floor_dirt_sand_dung</a:t>
                      </a: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0.12</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45009152"/>
                  </a:ext>
                </a:extLst>
              </a:tr>
              <a:tr h="129214">
                <a:tc>
                  <a:txBody>
                    <a:bodyPr/>
                    <a:lstStyle/>
                    <a:p>
                      <a:pPr algn="ctr" fontAlgn="ctr"/>
                      <a:r>
                        <a:rPr lang="en-US" sz="1100" u="none" strike="noStrike" dirty="0" err="1">
                          <a:effectLst/>
                        </a:rPr>
                        <a:t>roof_natural</a:t>
                      </a: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0.12</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65852509"/>
                  </a:ext>
                </a:extLst>
              </a:tr>
              <a:tr h="129214">
                <a:tc>
                  <a:txBody>
                    <a:bodyPr/>
                    <a:lstStyle/>
                    <a:p>
                      <a:pPr algn="ctr" fontAlgn="ctr"/>
                      <a:r>
                        <a:rPr lang="en-US" sz="1100" u="none" strike="noStrike">
                          <a:effectLst/>
                        </a:rPr>
                        <a:t>Cellphone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0.12</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80630999"/>
                  </a:ext>
                </a:extLst>
              </a:tr>
              <a:tr h="129214">
                <a:tc>
                  <a:txBody>
                    <a:bodyPr/>
                    <a:lstStyle/>
                    <a:p>
                      <a:pPr algn="ctr" fontAlgn="ctr"/>
                      <a:r>
                        <a:rPr lang="en-US" sz="1100" u="none" strike="noStrike">
                          <a:effectLst/>
                        </a:rPr>
                        <a:t>floodmax</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0.08</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42919575"/>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01511144"/>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642084369"/>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63186601"/>
                  </a:ext>
                </a:extLst>
              </a:tr>
              <a:tr h="129214">
                <a:tc>
                  <a:txBody>
                    <a:bodyPr/>
                    <a:lstStyle/>
                    <a:p>
                      <a:pPr algn="ctr" fontAlgn="ct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endParaRPr lang="en-US" sz="1100" b="0" i="0" u="none" strike="noStrike" dirty="0">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37807568"/>
                  </a:ext>
                </a:extLst>
              </a:tr>
              <a:tr h="129214">
                <a:tc>
                  <a:txBody>
                    <a:bodyPr/>
                    <a:lstStyle/>
                    <a:p>
                      <a:pPr algn="ctr" fontAlgn="ct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endParaRPr lang="en-US" sz="1100" b="0" i="0" u="none" strike="noStrike" dirty="0">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99872700"/>
                  </a:ext>
                </a:extLst>
              </a:tr>
            </a:tbl>
          </a:graphicData>
        </a:graphic>
      </p:graphicFrame>
      <p:graphicFrame>
        <p:nvGraphicFramePr>
          <p:cNvPr id="7" name="Table 6">
            <a:extLst>
              <a:ext uri="{FF2B5EF4-FFF2-40B4-BE49-F238E27FC236}">
                <a16:creationId xmlns:a16="http://schemas.microsoft.com/office/drawing/2014/main" id="{C58E3F3B-DF50-46ED-9DDA-CBAE4436DF15}"/>
              </a:ext>
            </a:extLst>
          </p:cNvPr>
          <p:cNvGraphicFramePr>
            <a:graphicFrameLocks noGrp="1"/>
          </p:cNvGraphicFramePr>
          <p:nvPr>
            <p:extLst>
              <p:ext uri="{D42A27DB-BD31-4B8C-83A1-F6EECF244321}">
                <p14:modId xmlns:p14="http://schemas.microsoft.com/office/powerpoint/2010/main" val="3566996837"/>
              </p:ext>
            </p:extLst>
          </p:nvPr>
        </p:nvGraphicFramePr>
        <p:xfrm>
          <a:off x="3085580" y="923931"/>
          <a:ext cx="2603500" cy="2667000"/>
        </p:xfrm>
        <a:graphic>
          <a:graphicData uri="http://schemas.openxmlformats.org/drawingml/2006/table">
            <a:tbl>
              <a:tblPr>
                <a:tableStyleId>{5C22544A-7EE6-4342-B048-85BDC9FD1C3A}</a:tableStyleId>
              </a:tblPr>
              <a:tblGrid>
                <a:gridCol w="1664845">
                  <a:extLst>
                    <a:ext uri="{9D8B030D-6E8A-4147-A177-3AD203B41FA5}">
                      <a16:colId xmlns:a16="http://schemas.microsoft.com/office/drawing/2014/main" val="3122034473"/>
                    </a:ext>
                  </a:extLst>
                </a:gridCol>
                <a:gridCol w="938655">
                  <a:extLst>
                    <a:ext uri="{9D8B030D-6E8A-4147-A177-3AD203B41FA5}">
                      <a16:colId xmlns:a16="http://schemas.microsoft.com/office/drawing/2014/main" val="2740889860"/>
                    </a:ext>
                  </a:extLst>
                </a:gridCol>
              </a:tblGrid>
              <a:tr h="190500">
                <a:tc>
                  <a:txBody>
                    <a:bodyPr/>
                    <a:lstStyle/>
                    <a:p>
                      <a:pPr algn="ctr" fontAlgn="ctr"/>
                      <a:r>
                        <a:rPr lang="en-US" sz="1100" u="none" strike="noStrike">
                          <a:effectLst/>
                        </a:rPr>
                        <a:t>Variable</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Importance</a:t>
                      </a:r>
                      <a:endParaRPr lang="en-US" sz="1100" b="1"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3215178"/>
                  </a:ext>
                </a:extLst>
              </a:tr>
              <a:tr h="190500">
                <a:tc>
                  <a:txBody>
                    <a:bodyPr/>
                    <a:lstStyle/>
                    <a:p>
                      <a:pPr algn="ctr" fontAlgn="ctr"/>
                      <a:r>
                        <a:rPr lang="en-US" sz="1100" u="none" strike="noStrike">
                          <a:effectLst/>
                        </a:rPr>
                        <a:t>Cellphone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0.11</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36241991"/>
                  </a:ext>
                </a:extLst>
              </a:tr>
              <a:tr h="190500">
                <a:tc>
                  <a:txBody>
                    <a:bodyPr/>
                    <a:lstStyle/>
                    <a:p>
                      <a:pPr algn="ctr" fontAlgn="ctr"/>
                      <a:r>
                        <a:rPr lang="en-US" sz="1100" u="none" strike="noStrike">
                          <a:effectLst/>
                        </a:rPr>
                        <a:t>num_cell</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0.09</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063675734"/>
                  </a:ext>
                </a:extLst>
              </a:tr>
              <a:tr h="190500">
                <a:tc>
                  <a:txBody>
                    <a:bodyPr/>
                    <a:lstStyle/>
                    <a:p>
                      <a:pPr algn="ctr" fontAlgn="ctr"/>
                      <a:r>
                        <a:rPr lang="en-US" sz="1100" u="none" strike="noStrike">
                          <a:effectLst/>
                        </a:rPr>
                        <a:t>floor_dirt_sand_dung</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0.07</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504739964"/>
                  </a:ext>
                </a:extLst>
              </a:tr>
              <a:tr h="190500">
                <a:tc>
                  <a:txBody>
                    <a:bodyPr/>
                    <a:lstStyle/>
                    <a:p>
                      <a:pPr algn="ctr" fontAlgn="ctr"/>
                      <a:r>
                        <a:rPr lang="en-US" sz="1100" u="none" strike="noStrike">
                          <a:effectLst/>
                        </a:rPr>
                        <a:t>roof_iron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812796429"/>
                  </a:ext>
                </a:extLst>
              </a:tr>
              <a:tr h="190500">
                <a:tc>
                  <a:txBody>
                    <a:bodyPr/>
                    <a:lstStyle/>
                    <a:p>
                      <a:pPr algn="ctr" fontAlgn="ctr"/>
                      <a:r>
                        <a:rPr lang="en-US" sz="1100" u="none" strike="noStrike">
                          <a:effectLst/>
                        </a:rPr>
                        <a:t>asset_index</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03693580"/>
                  </a:ext>
                </a:extLst>
              </a:tr>
              <a:tr h="190500">
                <a:tc>
                  <a:txBody>
                    <a:bodyPr/>
                    <a:lstStyle/>
                    <a:p>
                      <a:pPr algn="ctr" fontAlgn="ctr"/>
                      <a:r>
                        <a:rPr lang="en-US" sz="1100" u="none" strike="noStrike">
                          <a:effectLst/>
                        </a:rPr>
                        <a:t>dist_popcenter</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73364649"/>
                  </a:ext>
                </a:extLst>
              </a:tr>
              <a:tr h="190500">
                <a:tc>
                  <a:txBody>
                    <a:bodyPr/>
                    <a:lstStyle/>
                    <a:p>
                      <a:pPr algn="ctr" fontAlgn="ctr"/>
                      <a:r>
                        <a:rPr lang="en-US" sz="1100" u="none" strike="noStrike">
                          <a:effectLst/>
                        </a:rPr>
                        <a:t>lhz_day1rain</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24236840"/>
                  </a:ext>
                </a:extLst>
              </a:tr>
              <a:tr h="190500">
                <a:tc>
                  <a:txBody>
                    <a:bodyPr/>
                    <a:lstStyle/>
                    <a:p>
                      <a:pPr algn="ctr" fontAlgn="ctr"/>
                      <a:r>
                        <a:rPr lang="en-US" sz="1100" u="none" strike="noStrike">
                          <a:effectLst/>
                        </a:rPr>
                        <a:t>lhz_maize_price</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055959913"/>
                  </a:ext>
                </a:extLst>
              </a:tr>
              <a:tr h="190500">
                <a:tc>
                  <a:txBody>
                    <a:bodyPr/>
                    <a:lstStyle/>
                    <a:p>
                      <a:pPr algn="ctr" fontAlgn="ctr"/>
                      <a:r>
                        <a:rPr lang="en-US" sz="1100" u="none" strike="noStrike">
                          <a:effectLst/>
                        </a:rPr>
                        <a:t>dist_road</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0.06</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751201248"/>
                  </a:ext>
                </a:extLst>
              </a:tr>
              <a:tr h="190500">
                <a:tc>
                  <a:txBody>
                    <a:bodyPr/>
                    <a:lstStyle/>
                    <a:p>
                      <a:pPr algn="ctr" fontAlgn="ctr"/>
                      <a:r>
                        <a:rPr lang="en-US" sz="1100" u="none" strike="noStrike" dirty="0" err="1">
                          <a:effectLst/>
                        </a:rPr>
                        <a:t>Household_head_age</a:t>
                      </a:r>
                      <a:endParaRPr lang="en-US" sz="1100" b="1" i="0" u="none" strike="noStrike" dirty="0">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34626488"/>
                  </a:ext>
                </a:extLst>
              </a:tr>
              <a:tr h="190500">
                <a:tc>
                  <a:txBody>
                    <a:bodyPr/>
                    <a:lstStyle/>
                    <a:p>
                      <a:pPr algn="ctr" fontAlgn="ctr"/>
                      <a:r>
                        <a:rPr lang="en-US" sz="1100" u="none" strike="noStrike">
                          <a:effectLst/>
                        </a:rPr>
                        <a:t>region19</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57832372"/>
                  </a:ext>
                </a:extLst>
              </a:tr>
              <a:tr h="190500">
                <a:tc>
                  <a:txBody>
                    <a:bodyPr/>
                    <a:lstStyle/>
                    <a:p>
                      <a:pPr algn="ctr" fontAlgn="ctr"/>
                      <a:r>
                        <a:rPr lang="en-US" sz="1100" u="none" strike="noStrike">
                          <a:effectLst/>
                        </a:rPr>
                        <a:t>percent_ag</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a:effectLst/>
                        </a:rPr>
                        <a:t>0.05</a:t>
                      </a:r>
                      <a:endParaRPr lang="en-US" sz="1100" b="0" i="0" u="none" strike="noStrike">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12952030"/>
                  </a:ext>
                </a:extLst>
              </a:tr>
              <a:tr h="190500">
                <a:tc>
                  <a:txBody>
                    <a:bodyPr/>
                    <a:lstStyle/>
                    <a:p>
                      <a:pPr algn="ctr" fontAlgn="ctr"/>
                      <a:r>
                        <a:rPr lang="en-US" sz="1100" u="none" strike="noStrike">
                          <a:effectLst/>
                        </a:rPr>
                        <a:t>region9</a:t>
                      </a:r>
                      <a:endParaRPr lang="en-US" sz="1100" b="1" i="0" u="none" strike="noStrike">
                        <a:solidFill>
                          <a:srgbClr val="212121"/>
                        </a:solidFill>
                        <a:effectLst/>
                        <a:latin typeface="Arial" panose="020B0604020202020204" pitchFamily="34" charset="0"/>
                      </a:endParaRPr>
                    </a:p>
                  </a:txBody>
                  <a:tcPr marL="9525" marR="9525" marT="9525" marB="0" anchor="ctr"/>
                </a:tc>
                <a:tc>
                  <a:txBody>
                    <a:bodyPr/>
                    <a:lstStyle/>
                    <a:p>
                      <a:pPr algn="r" fontAlgn="ctr"/>
                      <a:r>
                        <a:rPr lang="en-US" sz="1100" u="none" strike="noStrike" dirty="0">
                          <a:effectLst/>
                        </a:rPr>
                        <a:t>0.05</a:t>
                      </a:r>
                      <a:endParaRPr lang="en-US" sz="1100" b="0" i="0" u="none" strike="noStrike" dirty="0">
                        <a:solidFill>
                          <a:srgbClr val="212121"/>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66058235"/>
                  </a:ext>
                </a:extLst>
              </a:tr>
            </a:tbl>
          </a:graphicData>
        </a:graphic>
      </p:graphicFrame>
      <p:sp>
        <p:nvSpPr>
          <p:cNvPr id="8" name="TextBox 7">
            <a:extLst>
              <a:ext uri="{FF2B5EF4-FFF2-40B4-BE49-F238E27FC236}">
                <a16:creationId xmlns:a16="http://schemas.microsoft.com/office/drawing/2014/main" id="{F39EF29A-B35E-4329-898A-4B294A2EE2A1}"/>
              </a:ext>
            </a:extLst>
          </p:cNvPr>
          <p:cNvSpPr txBox="1"/>
          <p:nvPr/>
        </p:nvSpPr>
        <p:spPr>
          <a:xfrm>
            <a:off x="532151" y="3964898"/>
            <a:ext cx="1558977" cy="369332"/>
          </a:xfrm>
          <a:prstGeom prst="rect">
            <a:avLst/>
          </a:prstGeom>
          <a:noFill/>
        </p:spPr>
        <p:txBody>
          <a:bodyPr wrap="square" rtlCol="0">
            <a:spAutoFit/>
          </a:bodyPr>
          <a:lstStyle/>
          <a:p>
            <a:r>
              <a:rPr lang="en-US" dirty="0"/>
              <a:t>Malawi FCS</a:t>
            </a:r>
          </a:p>
        </p:txBody>
      </p:sp>
      <p:sp>
        <p:nvSpPr>
          <p:cNvPr id="11" name="TextBox 10">
            <a:extLst>
              <a:ext uri="{FF2B5EF4-FFF2-40B4-BE49-F238E27FC236}">
                <a16:creationId xmlns:a16="http://schemas.microsoft.com/office/drawing/2014/main" id="{0873D619-F19C-4535-8512-559CB9A704F5}"/>
              </a:ext>
            </a:extLst>
          </p:cNvPr>
          <p:cNvSpPr txBox="1"/>
          <p:nvPr/>
        </p:nvSpPr>
        <p:spPr>
          <a:xfrm>
            <a:off x="3330315" y="3932632"/>
            <a:ext cx="1558977" cy="369332"/>
          </a:xfrm>
          <a:prstGeom prst="rect">
            <a:avLst/>
          </a:prstGeom>
          <a:noFill/>
        </p:spPr>
        <p:txBody>
          <a:bodyPr wrap="square" rtlCol="0">
            <a:spAutoFit/>
          </a:bodyPr>
          <a:lstStyle/>
          <a:p>
            <a:r>
              <a:rPr lang="en-US" dirty="0"/>
              <a:t>Tanzania FCS</a:t>
            </a:r>
          </a:p>
        </p:txBody>
      </p:sp>
      <p:sp>
        <p:nvSpPr>
          <p:cNvPr id="12" name="TextBox 11">
            <a:extLst>
              <a:ext uri="{FF2B5EF4-FFF2-40B4-BE49-F238E27FC236}">
                <a16:creationId xmlns:a16="http://schemas.microsoft.com/office/drawing/2014/main" id="{E14223E1-33FF-4288-B3D0-945F725CA47C}"/>
              </a:ext>
            </a:extLst>
          </p:cNvPr>
          <p:cNvSpPr txBox="1"/>
          <p:nvPr/>
        </p:nvSpPr>
        <p:spPr>
          <a:xfrm>
            <a:off x="6732121" y="3964898"/>
            <a:ext cx="1558977" cy="369332"/>
          </a:xfrm>
          <a:prstGeom prst="rect">
            <a:avLst/>
          </a:prstGeom>
          <a:noFill/>
        </p:spPr>
        <p:txBody>
          <a:bodyPr wrap="square" rtlCol="0">
            <a:spAutoFit/>
          </a:bodyPr>
          <a:lstStyle/>
          <a:p>
            <a:r>
              <a:rPr lang="en-US" dirty="0"/>
              <a:t>Uganda FCS</a:t>
            </a:r>
          </a:p>
        </p:txBody>
      </p:sp>
    </p:spTree>
    <p:extLst>
      <p:ext uri="{BB962C8B-B14F-4D97-AF65-F5344CB8AC3E}">
        <p14:creationId xmlns:p14="http://schemas.microsoft.com/office/powerpoint/2010/main" val="339743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7886700" cy="993775"/>
          </a:xfrm>
        </p:spPr>
        <p:txBody>
          <a:bodyPr/>
          <a:lstStyle/>
          <a:p>
            <a:r>
              <a:rPr lang="en-CA" dirty="0">
                <a:solidFill>
                  <a:srgbClr val="002060"/>
                </a:solidFill>
              </a:rPr>
              <a:t>Objective</a:t>
            </a:r>
            <a:endParaRPr lang="en-US" dirty="0">
              <a:solidFill>
                <a:srgbClr val="002060"/>
              </a:solidFill>
            </a:endParaRPr>
          </a:p>
        </p:txBody>
      </p:sp>
      <p:sp>
        <p:nvSpPr>
          <p:cNvPr id="5" name="Content Placeholder 4">
            <a:extLst>
              <a:ext uri="{FF2B5EF4-FFF2-40B4-BE49-F238E27FC236}">
                <a16:creationId xmlns:a16="http://schemas.microsoft.com/office/drawing/2014/main" id="{307DC5D3-9E6D-49C0-A35D-F3BBEF9118A2}"/>
              </a:ext>
            </a:extLst>
          </p:cNvPr>
          <p:cNvSpPr txBox="1">
            <a:spLocks noGrp="1"/>
          </p:cNvSpPr>
          <p:nvPr>
            <p:ph idx="4294967295"/>
          </p:nvPr>
        </p:nvSpPr>
        <p:spPr>
          <a:xfrm>
            <a:off x="628650" y="1432006"/>
            <a:ext cx="7886700" cy="2062103"/>
          </a:xfrm>
          <a:prstGeom prst="rect">
            <a:avLst/>
          </a:prstGeom>
          <a:noFill/>
        </p:spPr>
        <p:txBody>
          <a:bodyPr wrap="square" rtlCol="0">
            <a:spAutoFit/>
          </a:bodyPr>
          <a:lstStyle/>
          <a:p>
            <a:r>
              <a:rPr lang="en-US" sz="2000" dirty="0">
                <a:solidFill>
                  <a:srgbClr val="002060"/>
                </a:solidFill>
                <a:latin typeface="Calibri" panose="020F0502020204030204" pitchFamily="34" charset="0"/>
                <a:cs typeface="Calibri" panose="020F0502020204030204" pitchFamily="34" charset="0"/>
              </a:rPr>
              <a:t>To build an early warning system of food security in areas where data are scarce and data collection is costly (Hutchinson,1991)</a:t>
            </a:r>
          </a:p>
          <a:p>
            <a:pPr marL="742950" lvl="1" indent="-285750">
              <a:buFont typeface="Arial" panose="020B0604020202020204" pitchFamily="34" charset="0"/>
              <a:buChar char="•"/>
            </a:pPr>
            <a:r>
              <a:rPr lang="en-US" altLang="zh-CN" sz="2000" dirty="0">
                <a:solidFill>
                  <a:srgbClr val="002060"/>
                </a:solidFill>
                <a:latin typeface="Calibri" panose="020F0502020204030204" pitchFamily="34" charset="0"/>
                <a:cs typeface="Calibri" panose="020F0502020204030204" pitchFamily="34" charset="0"/>
              </a:rPr>
              <a:t>That</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captures</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the</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majority</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of</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food</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insecure</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households</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through</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data</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techniques</a:t>
            </a:r>
          </a:p>
          <a:p>
            <a:pPr marL="742950" lvl="1" indent="-285750">
              <a:buFont typeface="Arial" panose="020B0604020202020204" pitchFamily="34" charset="0"/>
              <a:buChar char="•"/>
            </a:pPr>
            <a:r>
              <a:rPr lang="en-CA" altLang="zh-CN" sz="2000" dirty="0">
                <a:solidFill>
                  <a:srgbClr val="002060"/>
                </a:solidFill>
                <a:latin typeface="Calibri" panose="020F0502020204030204" pitchFamily="34" charset="0"/>
                <a:cs typeface="Calibri" panose="020F0502020204030204" pitchFamily="34" charset="0"/>
              </a:rPr>
              <a:t>T</a:t>
            </a:r>
            <a:r>
              <a:rPr lang="en-US" altLang="zh-CN" sz="2000" dirty="0">
                <a:solidFill>
                  <a:srgbClr val="002060"/>
                </a:solidFill>
                <a:latin typeface="Calibri" panose="020F0502020204030204" pitchFamily="34" charset="0"/>
                <a:cs typeface="Calibri" panose="020F0502020204030204" pitchFamily="34" charset="0"/>
              </a:rPr>
              <a:t>hat</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is</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automatically</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updated,</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generalizable,</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scalable</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and</a:t>
            </a:r>
            <a:r>
              <a:rPr lang="zh-CN" altLang="en-US" sz="2000" dirty="0">
                <a:solidFill>
                  <a:srgbClr val="002060"/>
                </a:solidFill>
                <a:latin typeface="Calibri" panose="020F0502020204030204" pitchFamily="34" charset="0"/>
                <a:cs typeface="Calibri" panose="020F0502020204030204" pitchFamily="34" charset="0"/>
              </a:rPr>
              <a:t> </a:t>
            </a:r>
            <a:r>
              <a:rPr lang="en-US" altLang="zh-CN" sz="2000" dirty="0">
                <a:solidFill>
                  <a:srgbClr val="002060"/>
                </a:solidFill>
                <a:latin typeface="Calibri" panose="020F0502020204030204" pitchFamily="34" charset="0"/>
                <a:cs typeface="Calibri" panose="020F0502020204030204" pitchFamily="34" charset="0"/>
              </a:rPr>
              <a:t>cost-effective</a:t>
            </a:r>
          </a:p>
        </p:txBody>
      </p:sp>
      <p:sp>
        <p:nvSpPr>
          <p:cNvPr id="6" name="Footer Placeholder 18"/>
          <p:cNvSpPr>
            <a:spLocks noGrp="1"/>
          </p:cNvSpPr>
          <p:nvPr>
            <p:ph type="ftr" sz="quarter" idx="4294967295"/>
          </p:nvPr>
        </p:nvSpPr>
        <p:spPr>
          <a:xfrm>
            <a:off x="2657959" y="4217073"/>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85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898059" y="1033543"/>
            <a:ext cx="3406522" cy="2616101"/>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sz="2000" dirty="0">
                <a:latin typeface="Calibri" panose="020F0502020204030204" pitchFamily="34" charset="0"/>
                <a:cs typeface="Calibri" panose="020F0502020204030204" pitchFamily="34" charset="0"/>
              </a:rPr>
              <a:t>Split by year, by region or random</a:t>
            </a:r>
          </a:p>
          <a:p>
            <a:r>
              <a:rPr lang="en-US" sz="28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For different application purposes and different data structures</a:t>
            </a:r>
          </a:p>
          <a:p>
            <a:endParaRPr lang="en-US" dirty="0"/>
          </a:p>
        </p:txBody>
      </p:sp>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4304581" y="176127"/>
            <a:ext cx="3062377"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427920" y="547062"/>
            <a:ext cx="2462790"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Split</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1565574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046988"/>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Segmentation</a:t>
            </a:r>
          </a:p>
          <a:p>
            <a:endParaRPr lang="en-US" sz="1600" dirty="0"/>
          </a:p>
          <a:p>
            <a:pPr marL="514350" indent="-514350">
              <a:buFontTx/>
              <a:buAutoNum type="arabicPeriod"/>
            </a:pPr>
            <a:r>
              <a:rPr lang="en-US" sz="2000" dirty="0"/>
              <a:t>By country</a:t>
            </a:r>
            <a:r>
              <a:rPr lang="zh-CN" altLang="en-US" sz="2000" dirty="0"/>
              <a:t> </a:t>
            </a:r>
            <a:endParaRPr lang="en-US" sz="2000" dirty="0"/>
          </a:p>
          <a:p>
            <a:pPr marL="514350" indent="-514350">
              <a:buFontTx/>
              <a:buAutoNum type="arabicPeriod"/>
            </a:pPr>
            <a:r>
              <a:rPr lang="en-US" sz="2000" dirty="0"/>
              <a:t>Entire dataset of three countries</a:t>
            </a:r>
          </a:p>
          <a:p>
            <a:pPr marL="514350" indent="-514350">
              <a:buFontTx/>
              <a:buAutoNum type="arabicPeriod"/>
            </a:pPr>
            <a:r>
              <a:rPr lang="en-US" sz="2000" dirty="0"/>
              <a:t>By</a:t>
            </a:r>
            <a:r>
              <a:rPr lang="zh-CN" altLang="en-US" sz="2000" dirty="0"/>
              <a:t> </a:t>
            </a:r>
            <a:r>
              <a:rPr lang="en-US" altLang="zh-CN" sz="2000" dirty="0"/>
              <a:t>urban</a:t>
            </a:r>
            <a:r>
              <a:rPr lang="zh-CN" altLang="en-US" sz="2000" dirty="0"/>
              <a:t> </a:t>
            </a:r>
            <a:r>
              <a:rPr lang="en-US" altLang="zh-CN" sz="2000" dirty="0"/>
              <a:t>and</a:t>
            </a:r>
            <a:r>
              <a:rPr lang="zh-CN" altLang="en-US" sz="2000" dirty="0"/>
              <a:t> </a:t>
            </a:r>
            <a:r>
              <a:rPr lang="en-US" sz="2000" dirty="0"/>
              <a:t>rural</a:t>
            </a:r>
          </a:p>
          <a:p>
            <a:r>
              <a:rPr lang="en-US" altLang="zh-CN" sz="2000" dirty="0"/>
              <a:t>4</a:t>
            </a:r>
            <a:r>
              <a:rPr lang="en-US" sz="2000" dirty="0"/>
              <a:t>. 	Auto-segmentation by training a shallow tree in each country based on observables</a:t>
            </a:r>
            <a:r>
              <a:rPr lang="en-US" sz="2400" dirty="0"/>
              <a:t> </a:t>
            </a:r>
          </a:p>
          <a:p>
            <a:endParaRPr lang="en-US" sz="2800" dirty="0"/>
          </a:p>
          <a:p>
            <a:r>
              <a:rPr lang="en-US" sz="2800" dirty="0"/>
              <a:t> </a:t>
            </a:r>
          </a:p>
          <a:p>
            <a:endParaRPr lang="en-US" dirty="0"/>
          </a:p>
        </p:txBody>
      </p:sp>
      <p:graphicFrame>
        <p:nvGraphicFramePr>
          <p:cNvPr id="3" name="Diagram 2">
            <a:extLst>
              <a:ext uri="{FF2B5EF4-FFF2-40B4-BE49-F238E27FC236}">
                <a16:creationId xmlns:a16="http://schemas.microsoft.com/office/drawing/2014/main" id="{0173A359-45C8-C740-A162-1EC382D61934}"/>
              </a:ext>
            </a:extLst>
          </p:cNvPr>
          <p:cNvGraphicFramePr/>
          <p:nvPr>
            <p:extLst>
              <p:ext uri="{D42A27DB-BD31-4B8C-83A1-F6EECF244321}">
                <p14:modId xmlns:p14="http://schemas.microsoft.com/office/powerpoint/2010/main" val="974140374"/>
              </p:ext>
            </p:extLst>
          </p:nvPr>
        </p:nvGraphicFramePr>
        <p:xfrm>
          <a:off x="915604" y="2082636"/>
          <a:ext cx="2706131" cy="267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97C6A15-C996-F04A-A1E5-A8AFF3F0AC51}"/>
              </a:ext>
            </a:extLst>
          </p:cNvPr>
          <p:cNvGraphicFramePr/>
          <p:nvPr>
            <p:extLst>
              <p:ext uri="{D42A27DB-BD31-4B8C-83A1-F6EECF244321}">
                <p14:modId xmlns:p14="http://schemas.microsoft.com/office/powerpoint/2010/main" val="3123080485"/>
              </p:ext>
            </p:extLst>
          </p:nvPr>
        </p:nvGraphicFramePr>
        <p:xfrm>
          <a:off x="4882728" y="2460609"/>
          <a:ext cx="3707027" cy="17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2656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226932" y="432212"/>
            <a:ext cx="8917068" cy="3323987"/>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Methodology:  Generalization and Update</a:t>
            </a:r>
            <a:endParaRPr lang="en-US" dirty="0">
              <a:solidFill>
                <a:srgbClr val="13294B"/>
              </a:solidFill>
              <a:latin typeface="Berlin Sans FB" panose="020E0602020502020306" pitchFamily="34" charset="0"/>
              <a:cs typeface="Arial" panose="020B0604020202020204" pitchFamily="34" charset="0"/>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Model generalization: </a:t>
            </a:r>
          </a:p>
          <a:p>
            <a:pPr marL="742950" lvl="1" indent="-285750">
              <a:buFont typeface="Arial" panose="020B0604020202020204" pitchFamily="34" charset="0"/>
              <a:buChar char="•"/>
            </a:pPr>
            <a:r>
              <a:rPr lang="en-US" sz="2400" dirty="0"/>
              <a:t>what happens when we directly apply models trained on one country</a:t>
            </a:r>
            <a:r>
              <a:rPr lang="en-US" altLang="zh-CN" sz="2400" dirty="0"/>
              <a:t>/region</a:t>
            </a:r>
            <a:r>
              <a:rPr lang="en-US" sz="2400" dirty="0"/>
              <a:t> to predict another</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Model deploy and update:</a:t>
            </a:r>
          </a:p>
          <a:p>
            <a:pPr marL="742950" lvl="1" indent="-285750">
              <a:buFont typeface="Arial" panose="020B0604020202020204" pitchFamily="34" charset="0"/>
              <a:buChar char="•"/>
            </a:pPr>
            <a:r>
              <a:rPr lang="en-US" sz="2400" dirty="0"/>
              <a:t> compare the result</a:t>
            </a:r>
            <a:r>
              <a:rPr lang="en-US" altLang="zh-CN" sz="2400" dirty="0"/>
              <a:t>s</a:t>
            </a:r>
            <a:r>
              <a:rPr lang="en-US" sz="2400" dirty="0"/>
              <a:t> of using one year, with a dynamic process of constantly updating model with new survey data </a:t>
            </a:r>
          </a:p>
        </p:txBody>
      </p:sp>
    </p:spTree>
    <p:extLst>
      <p:ext uri="{BB962C8B-B14F-4D97-AF65-F5344CB8AC3E}">
        <p14:creationId xmlns:p14="http://schemas.microsoft.com/office/powerpoint/2010/main" val="3186036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539430"/>
          </a:xfrm>
          <a:prstGeom prst="rect">
            <a:avLst/>
          </a:prstGeom>
          <a:noFill/>
        </p:spPr>
        <p:txBody>
          <a:bodyPr wrap="square" rtlCol="0">
            <a:spAutoFit/>
          </a:bodyPr>
          <a:lstStyle/>
          <a:p>
            <a:r>
              <a:rPr lang="en-US" sz="2000" dirty="0">
                <a:solidFill>
                  <a:srgbClr val="13294B"/>
                </a:solidFill>
                <a:latin typeface="Berlin Sans FB" panose="020E0602020502020306" pitchFamily="34" charset="0"/>
                <a:cs typeface="Arial" panose="020B0604020202020204" pitchFamily="34" charset="0"/>
              </a:rPr>
              <a:t>Future </a:t>
            </a:r>
            <a:r>
              <a:rPr lang="en-US" altLang="zh-CN" sz="2000" dirty="0">
                <a:solidFill>
                  <a:srgbClr val="13294B"/>
                </a:solidFill>
                <a:latin typeface="Berlin Sans FB" panose="020E0602020502020306" pitchFamily="34" charset="0"/>
                <a:cs typeface="Arial" panose="020B0604020202020204" pitchFamily="34" charset="0"/>
              </a:rPr>
              <a:t>S</a:t>
            </a:r>
            <a:r>
              <a:rPr lang="en-US" sz="2000" dirty="0">
                <a:solidFill>
                  <a:srgbClr val="13294B"/>
                </a:solidFill>
                <a:latin typeface="Berlin Sans FB" panose="020E0602020502020306" pitchFamily="34" charset="0"/>
                <a:cs typeface="Arial" panose="020B0604020202020204" pitchFamily="34" charset="0"/>
              </a:rPr>
              <a:t>teps:</a:t>
            </a:r>
          </a:p>
          <a:p>
            <a:endParaRPr lang="en-US" sz="2000" dirty="0">
              <a:solidFill>
                <a:srgbClr val="13294B"/>
              </a:solidFill>
              <a:latin typeface="Berlin Sans FB" panose="020E0602020502020306" pitchFamily="34" charset="0"/>
              <a:cs typeface="Arial" panose="020B0604020202020204" pitchFamily="34" charset="0"/>
            </a:endParaRPr>
          </a:p>
          <a:p>
            <a:pPr lvl="1"/>
            <a:r>
              <a:rPr lang="en-US" sz="2400" dirty="0"/>
              <a:t>1</a:t>
            </a:r>
            <a:r>
              <a:rPr lang="en-US" sz="2400" dirty="0">
                <a:latin typeface="Calibri" panose="020F0502020204030204" pitchFamily="34" charset="0"/>
                <a:cs typeface="Calibri" panose="020F0502020204030204" pitchFamily="34" charset="0"/>
              </a:rPr>
              <a:t>. Error analysis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feature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importance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analysis</a:t>
            </a:r>
            <a:endParaRPr lang="en-US" sz="2400" dirty="0">
              <a:latin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region</a:t>
            </a: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group</a:t>
            </a: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month</a:t>
            </a:r>
          </a:p>
          <a:p>
            <a:pPr marL="742950" lvl="1"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lvl="1"/>
            <a:r>
              <a:rPr lang="en-US" altLang="zh-CN" sz="2000" dirty="0">
                <a:latin typeface="Calibri" panose="020F0502020204030204" pitchFamily="34" charset="0"/>
                <a:cs typeface="Calibri" panose="020F0502020204030204" pitchFamily="34" charset="0"/>
              </a:rPr>
              <a:t>2. Variables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explains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variations, especially poor households</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Market variables, which crop and where</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Weather variables: dry spell, rainfall related signs   </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Assets, cellphone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ownership</a:t>
            </a:r>
          </a:p>
        </p:txBody>
      </p:sp>
    </p:spTree>
    <p:extLst>
      <p:ext uri="{BB962C8B-B14F-4D97-AF65-F5344CB8AC3E}">
        <p14:creationId xmlns:p14="http://schemas.microsoft.com/office/powerpoint/2010/main" val="279625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1261884"/>
          </a:xfrm>
          <a:prstGeom prst="rect">
            <a:avLst/>
          </a:prstGeom>
          <a:noFill/>
        </p:spPr>
        <p:txBody>
          <a:bodyPr wrap="square" rtlCol="0">
            <a:spAutoFit/>
          </a:bodyPr>
          <a:lstStyle/>
          <a:p>
            <a:r>
              <a:rPr lang="en-US" altLang="zh-CN" sz="2000" dirty="0">
                <a:solidFill>
                  <a:srgbClr val="13294B"/>
                </a:solidFill>
                <a:latin typeface="Berlin Sans FB" panose="020E0602020502020306" pitchFamily="34" charset="0"/>
                <a:cs typeface="Arial" panose="020B0604020202020204" pitchFamily="34" charset="0"/>
              </a:rPr>
              <a:t>Conclusions</a:t>
            </a:r>
          </a:p>
          <a:p>
            <a:endParaRPr lang="en-US" sz="2800" dirty="0">
              <a:cs typeface="Arial" panose="020B0604020202020204" pitchFamily="34" charset="0"/>
            </a:endParaRPr>
          </a:p>
          <a:p>
            <a:endParaRPr lang="en-US" sz="2800" dirty="0">
              <a:cs typeface="Arial" panose="020B0604020202020204" pitchFamily="34" charset="0"/>
            </a:endParaRPr>
          </a:p>
        </p:txBody>
      </p:sp>
      <p:sp>
        <p:nvSpPr>
          <p:cNvPr id="3" name="Rectangle 2">
            <a:extLst>
              <a:ext uri="{FF2B5EF4-FFF2-40B4-BE49-F238E27FC236}">
                <a16:creationId xmlns:a16="http://schemas.microsoft.com/office/drawing/2014/main" id="{B69AF462-AEBE-6C46-8DA8-30692534A9D7}"/>
              </a:ext>
            </a:extLst>
          </p:cNvPr>
          <p:cNvSpPr/>
          <p:nvPr/>
        </p:nvSpPr>
        <p:spPr>
          <a:xfrm>
            <a:off x="334536" y="913222"/>
            <a:ext cx="7348653" cy="2862322"/>
          </a:xfrm>
          <a:prstGeom prst="rect">
            <a:avLst/>
          </a:prstGeom>
        </p:spPr>
        <p:txBody>
          <a:bodyPr wrap="square">
            <a:spAutoFit/>
          </a:bodyPr>
          <a:lstStyle/>
          <a:p>
            <a:pPr marL="971550" lvl="1" indent="-514350">
              <a:buAutoNum type="arabicPeriod"/>
            </a:pPr>
            <a:r>
              <a:rPr lang="en-US" sz="2000" dirty="0">
                <a:latin typeface="Calibri" panose="020F0502020204030204" pitchFamily="34" charset="0"/>
                <a:cs typeface="Calibri" panose="020F0502020204030204" pitchFamily="34" charset="0"/>
              </a:rPr>
              <a:t>Combine</a:t>
            </a:r>
            <a:r>
              <a:rPr lang="en-US" altLang="zh-CN" sz="2000" dirty="0">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achine learning methods </a:t>
            </a:r>
            <a:r>
              <a:rPr lang="en-US" altLang="zh-CN" sz="2000" dirty="0">
                <a:latin typeface="Calibri" panose="020F0502020204030204" pitchFamily="34" charset="0"/>
                <a:cs typeface="Calibri" panose="020F0502020204030204" pitchFamily="34" charset="0"/>
              </a:rPr>
              <a:t>not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only</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improve </a:t>
            </a:r>
            <a:r>
              <a:rPr lang="en-US" altLang="zh-CN" sz="2000" dirty="0">
                <a:latin typeface="Calibri" panose="020F0502020204030204" pitchFamily="34" charset="0"/>
                <a:cs typeface="Calibri" panose="020F0502020204030204" pitchFamily="34" charset="0"/>
              </a:rPr>
              <a:t>prediction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accuracy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but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particularly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vulnerable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price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shocks.</a:t>
            </a:r>
          </a:p>
          <a:p>
            <a:pPr marL="971550" lvl="1" indent="-514350">
              <a:buAutoNum type="arabicPeriod"/>
            </a:pPr>
            <a:endParaRPr lang="en-US" altLang="zh-CN" sz="2000" dirty="0">
              <a:latin typeface="Calibri" panose="020F0502020204030204" pitchFamily="34" charset="0"/>
              <a:cs typeface="Calibri" panose="020F0502020204030204" pitchFamily="34" charset="0"/>
            </a:endParaRPr>
          </a:p>
          <a:p>
            <a:pPr marL="971550" lvl="1" indent="-514350">
              <a:buAutoNum type="arabicPeriod"/>
            </a:pPr>
            <a:r>
              <a:rPr lang="en-US" altLang="zh-CN" sz="2000" dirty="0">
                <a:latin typeface="Calibri" panose="020F0502020204030204" pitchFamily="34" charset="0"/>
                <a:cs typeface="Calibri" panose="020F0502020204030204" pitchFamily="34" charset="0"/>
              </a:rPr>
              <a:t>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system</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based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publicly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available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advanced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work</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aid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humanitarian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responses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timely,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transparent,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efficient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fashion.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287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Tree>
    <p:extLst>
      <p:ext uri="{BB962C8B-B14F-4D97-AF65-F5344CB8AC3E}">
        <p14:creationId xmlns:p14="http://schemas.microsoft.com/office/powerpoint/2010/main" val="94011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7886700" cy="993775"/>
          </a:xfrm>
        </p:spPr>
        <p:txBody>
          <a:bodyPr>
            <a:normAutofit fontScale="90000"/>
          </a:bodyPr>
          <a:lstStyle/>
          <a:p>
            <a:r>
              <a:rPr lang="en-CA" dirty="0">
                <a:solidFill>
                  <a:srgbClr val="002060"/>
                </a:solidFill>
              </a:rPr>
              <a:t>Flurry of prediction using remotely sensed data</a:t>
            </a:r>
            <a:endParaRPr lang="en-US" dirty="0">
              <a:solidFill>
                <a:srgbClr val="002060"/>
              </a:solidFill>
            </a:endParaRPr>
          </a:p>
        </p:txBody>
      </p:sp>
      <p:sp>
        <p:nvSpPr>
          <p:cNvPr id="5" name="Content Placeholder 4"/>
          <p:cNvSpPr>
            <a:spLocks noGrp="1"/>
          </p:cNvSpPr>
          <p:nvPr>
            <p:ph idx="4294967295"/>
          </p:nvPr>
        </p:nvSpPr>
        <p:spPr>
          <a:xfrm>
            <a:off x="953146" y="1635071"/>
            <a:ext cx="7003295" cy="2600889"/>
          </a:xfrm>
        </p:spPr>
        <p:txBody>
          <a:bodyPr>
            <a:normAutofit/>
          </a:bodyPr>
          <a:lstStyle/>
          <a:p>
            <a:r>
              <a:rPr lang="en-CA" sz="1600" dirty="0">
                <a:solidFill>
                  <a:srgbClr val="002060"/>
                </a:solidFill>
              </a:rPr>
              <a:t>Village-level poverty (asset index) using night lights </a:t>
            </a:r>
          </a:p>
          <a:p>
            <a:r>
              <a:rPr lang="en-CA" sz="1600" dirty="0">
                <a:solidFill>
                  <a:srgbClr val="002060"/>
                </a:solidFill>
              </a:rPr>
              <a:t>Combining night-lights and satellite imagery in a CNN model (up to 70% accuracy)</a:t>
            </a:r>
          </a:p>
          <a:p>
            <a:r>
              <a:rPr lang="en-CA" sz="1600" dirty="0">
                <a:solidFill>
                  <a:srgbClr val="002060"/>
                </a:solidFill>
              </a:rPr>
              <a:t>…works in some areas better than others (SSA; Nepal and Haiti are problematic)</a:t>
            </a:r>
          </a:p>
          <a:p>
            <a:r>
              <a:rPr lang="en-CA" sz="1600" dirty="0">
                <a:solidFill>
                  <a:srgbClr val="002060"/>
                </a:solidFill>
              </a:rPr>
              <a:t>…and does not capture changes in poverty over time</a:t>
            </a:r>
          </a:p>
          <a:p>
            <a:r>
              <a:rPr lang="en-CA" sz="1600" dirty="0">
                <a:solidFill>
                  <a:srgbClr val="002060"/>
                </a:solidFill>
              </a:rPr>
              <a:t>…and does not do so well with other development metrics</a:t>
            </a:r>
          </a:p>
          <a:p>
            <a:endParaRPr lang="en-CA" dirty="0">
              <a:solidFill>
                <a:srgbClr val="002060"/>
              </a:solidFill>
            </a:endParaRPr>
          </a:p>
          <a:p>
            <a:endParaRPr lang="en-US" dirty="0">
              <a:solidFill>
                <a:srgbClr val="002060"/>
              </a:solidFill>
            </a:endParaRPr>
          </a:p>
        </p:txBody>
      </p:sp>
      <p:sp>
        <p:nvSpPr>
          <p:cNvPr id="6" name="Footer Placeholder 18"/>
          <p:cNvSpPr>
            <a:spLocks noGrp="1"/>
          </p:cNvSpPr>
          <p:nvPr>
            <p:ph type="ftr" sz="quarter" idx="4294967295"/>
          </p:nvPr>
        </p:nvSpPr>
        <p:spPr>
          <a:xfrm>
            <a:off x="2911743" y="4235960"/>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12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7886700" cy="993775"/>
          </a:xfrm>
        </p:spPr>
        <p:txBody>
          <a:bodyPr/>
          <a:lstStyle/>
          <a:p>
            <a:r>
              <a:rPr lang="en-CA" dirty="0"/>
              <a:t>What we do</a:t>
            </a:r>
            <a:endParaRPr lang="en-US" dirty="0"/>
          </a:p>
        </p:txBody>
      </p:sp>
      <p:sp>
        <p:nvSpPr>
          <p:cNvPr id="5" name="Content Placeholder 4"/>
          <p:cNvSpPr>
            <a:spLocks noGrp="1"/>
          </p:cNvSpPr>
          <p:nvPr>
            <p:ph idx="4294967295"/>
          </p:nvPr>
        </p:nvSpPr>
        <p:spPr>
          <a:xfrm>
            <a:off x="628650" y="1701006"/>
            <a:ext cx="7886700" cy="661987"/>
          </a:xfrm>
        </p:spPr>
        <p:txBody>
          <a:bodyPr>
            <a:normAutofit fontScale="92500" lnSpcReduction="20000"/>
          </a:bodyPr>
          <a:lstStyle/>
          <a:p>
            <a:pPr marL="285750" indent="-285750"/>
            <a:r>
              <a:rPr lang="en-CA" sz="2400" dirty="0">
                <a:latin typeface="Calibri" panose="020F0502020204030204" pitchFamily="34" charset="0"/>
                <a:cs typeface="Calibri" panose="020F0502020204030204" pitchFamily="34" charset="0"/>
              </a:rPr>
              <a:t>Build ML models to predict cluster-level food security status for targeting, aid purposes in times of food shortage </a:t>
            </a:r>
          </a:p>
        </p:txBody>
      </p:sp>
      <p:sp>
        <p:nvSpPr>
          <p:cNvPr id="6" name="Footer Placeholder 18"/>
          <p:cNvSpPr>
            <a:spLocks noGrp="1"/>
          </p:cNvSpPr>
          <p:nvPr>
            <p:ph type="ftr" sz="quarter" idx="4294967295"/>
          </p:nvPr>
        </p:nvSpPr>
        <p:spPr>
          <a:xfrm>
            <a:off x="2789695" y="4263568"/>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78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7886700" cy="993775"/>
          </a:xfrm>
        </p:spPr>
        <p:txBody>
          <a:bodyPr/>
          <a:lstStyle/>
          <a:p>
            <a:r>
              <a:rPr lang="en-CA" dirty="0"/>
              <a:t>What we do</a:t>
            </a:r>
            <a:endParaRPr lang="en-US" dirty="0"/>
          </a:p>
        </p:txBody>
      </p:sp>
      <p:sp>
        <p:nvSpPr>
          <p:cNvPr id="5" name="Content Placeholder 4"/>
          <p:cNvSpPr>
            <a:spLocks noGrp="1"/>
          </p:cNvSpPr>
          <p:nvPr>
            <p:ph idx="4294967295"/>
          </p:nvPr>
        </p:nvSpPr>
        <p:spPr>
          <a:xfrm>
            <a:off x="750771" y="1724026"/>
            <a:ext cx="7886700" cy="1293812"/>
          </a:xfrm>
        </p:spPr>
        <p:txBody>
          <a:bodyPr>
            <a:normAutofit fontScale="925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latin typeface="Calibri" panose="020F0502020204030204" pitchFamily="34" charset="0"/>
                <a:cs typeface="Calibri" panose="020F0502020204030204" pitchFamily="34" charset="0"/>
              </a:rPr>
              <a:t>Use LSMS data for Malawi, Tanzania and Uganda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as ground truth </a:t>
            </a:r>
            <a:endParaRPr lang="en-CA" altLang="zh-CN" sz="2400" dirty="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4294967295"/>
          </p:nvPr>
        </p:nvSpPr>
        <p:spPr>
          <a:xfrm>
            <a:off x="2797445" y="4317813"/>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21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7886700" cy="993775"/>
          </a:xfrm>
        </p:spPr>
        <p:txBody>
          <a:bodyPr/>
          <a:lstStyle/>
          <a:p>
            <a:r>
              <a:rPr lang="en-CA" dirty="0"/>
              <a:t>What we do</a:t>
            </a:r>
            <a:endParaRPr lang="en-US" dirty="0"/>
          </a:p>
        </p:txBody>
      </p:sp>
      <p:sp>
        <p:nvSpPr>
          <p:cNvPr id="5" name="Content Placeholder 4"/>
          <p:cNvSpPr>
            <a:spLocks noGrp="1"/>
          </p:cNvSpPr>
          <p:nvPr>
            <p:ph idx="4294967295"/>
          </p:nvPr>
        </p:nvSpPr>
        <p:spPr>
          <a:xfrm>
            <a:off x="943276" y="1561306"/>
            <a:ext cx="7886700" cy="2020887"/>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security challenges </a:t>
            </a:r>
          </a:p>
        </p:txBody>
      </p:sp>
      <p:sp>
        <p:nvSpPr>
          <p:cNvPr id="6" name="Footer Placeholder 18"/>
          <p:cNvSpPr>
            <a:spLocks noGrp="1"/>
          </p:cNvSpPr>
          <p:nvPr>
            <p:ph type="ftr" sz="quarter" idx="4294967295"/>
          </p:nvPr>
        </p:nvSpPr>
        <p:spPr>
          <a:xfrm>
            <a:off x="2812943" y="4294564"/>
            <a:ext cx="3086100" cy="274637"/>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40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7886700" cy="993775"/>
          </a:xfrm>
        </p:spPr>
        <p:txBody>
          <a:bodyPr/>
          <a:lstStyle/>
          <a:p>
            <a:r>
              <a:rPr lang="en-CA" dirty="0"/>
              <a:t>What we do</a:t>
            </a:r>
            <a:endParaRPr lang="en-US" dirty="0"/>
          </a:p>
        </p:txBody>
      </p:sp>
      <p:sp>
        <p:nvSpPr>
          <p:cNvPr id="5" name="Content Placeholder 4"/>
          <p:cNvSpPr>
            <a:spLocks noGrp="1"/>
          </p:cNvSpPr>
          <p:nvPr>
            <p:ph idx="4294967295"/>
          </p:nvPr>
        </p:nvSpPr>
        <p:spPr>
          <a:xfrm>
            <a:off x="628650" y="1353988"/>
            <a:ext cx="7886700" cy="2514600"/>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security challenges </a:t>
            </a:r>
          </a:p>
          <a:p>
            <a:pPr marL="285750" indent="-285750"/>
            <a:r>
              <a:rPr lang="en-US" altLang="zh-CN" sz="2400" dirty="0">
                <a:latin typeface="Calibri" panose="020F0502020204030204" pitchFamily="34" charset="0"/>
                <a:cs typeface="Calibri" panose="020F0502020204030204" pitchFamily="34" charset="0"/>
              </a:rPr>
              <a:t>Use data techniques (oversampling, data segmentation) to improve prediction performance </a:t>
            </a:r>
          </a:p>
        </p:txBody>
      </p:sp>
      <p:sp>
        <p:nvSpPr>
          <p:cNvPr id="6" name="Footer Placeholder 18"/>
          <p:cNvSpPr>
            <a:spLocks noGrp="1"/>
          </p:cNvSpPr>
          <p:nvPr>
            <p:ph type="ftr" sz="quarter" idx="4294967295"/>
          </p:nvPr>
        </p:nvSpPr>
        <p:spPr>
          <a:xfrm>
            <a:off x="2588217" y="4235557"/>
            <a:ext cx="3086100" cy="274638"/>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99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7886700" cy="993775"/>
          </a:xfrm>
        </p:spPr>
        <p:txBody>
          <a:bodyPr/>
          <a:lstStyle/>
          <a:p>
            <a:r>
              <a:rPr lang="en-CA" dirty="0"/>
              <a:t>What we do</a:t>
            </a:r>
            <a:endParaRPr lang="en-US" dirty="0"/>
          </a:p>
        </p:txBody>
      </p:sp>
      <p:sp>
        <p:nvSpPr>
          <p:cNvPr id="5" name="Content Placeholder 4"/>
          <p:cNvSpPr>
            <a:spLocks noGrp="1"/>
          </p:cNvSpPr>
          <p:nvPr>
            <p:ph idx="4294967295"/>
          </p:nvPr>
        </p:nvSpPr>
        <p:spPr>
          <a:xfrm>
            <a:off x="731520" y="1363613"/>
            <a:ext cx="7886700" cy="2881312"/>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security challenges </a:t>
            </a:r>
          </a:p>
          <a:p>
            <a:pPr marL="285750" indent="-285750"/>
            <a:r>
              <a:rPr lang="en-US" altLang="zh-CN" sz="2400" dirty="0">
                <a:solidFill>
                  <a:schemeClr val="accent5"/>
                </a:solidFill>
                <a:latin typeface="Calibri" panose="020F0502020204030204" pitchFamily="34" charset="0"/>
                <a:cs typeface="Calibri" panose="020F0502020204030204" pitchFamily="34" charset="0"/>
              </a:rPr>
              <a:t>Use data techniques (oversampling, data segmentation) to improve prediction performance </a:t>
            </a:r>
          </a:p>
          <a:p>
            <a:pPr marL="285750" indent="-285750"/>
            <a:r>
              <a:rPr lang="en-CA" altLang="zh-CN" sz="2400" dirty="0">
                <a:latin typeface="Calibri" panose="020F0502020204030204" pitchFamily="34" charset="0"/>
                <a:cs typeface="Calibri" panose="020F0502020204030204" pitchFamily="34" charset="0"/>
              </a:rPr>
              <a:t>Correctly categorize 30-60 % of the most food insecure categories </a:t>
            </a:r>
          </a:p>
        </p:txBody>
      </p:sp>
      <p:sp>
        <p:nvSpPr>
          <p:cNvPr id="6" name="Footer Placeholder 18"/>
          <p:cNvSpPr>
            <a:spLocks noGrp="1"/>
          </p:cNvSpPr>
          <p:nvPr>
            <p:ph type="ftr" sz="quarter" idx="4294967295"/>
          </p:nvPr>
        </p:nvSpPr>
        <p:spPr>
          <a:xfrm>
            <a:off x="2820692" y="4244925"/>
            <a:ext cx="3086100" cy="274638"/>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763021"/>
      </p:ext>
    </p:extLst>
  </p:cSld>
  <p:clrMapOvr>
    <a:masterClrMapping/>
  </p:clrMapOvr>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1823</Words>
  <Application>Microsoft Office PowerPoint</Application>
  <PresentationFormat>On-screen Show (16:9)</PresentationFormat>
  <Paragraphs>421</Paragraphs>
  <Slides>35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Berlin Sans FB</vt:lpstr>
      <vt:lpstr>Calibri</vt:lpstr>
      <vt:lpstr>Garamond</vt:lpstr>
      <vt:lpstr>Verdana</vt:lpstr>
      <vt:lpstr>Office Theme</vt:lpstr>
      <vt:lpstr>PowerPoint Presentation</vt:lpstr>
      <vt:lpstr>The Problem</vt:lpstr>
      <vt:lpstr>Objective</vt:lpstr>
      <vt:lpstr>Flurry of prediction using remotely sensed data</vt:lpstr>
      <vt:lpstr>What we do</vt:lpstr>
      <vt:lpstr>What we do</vt:lpstr>
      <vt:lpstr>What we do</vt:lpstr>
      <vt:lpstr>What we do</vt:lpstr>
      <vt:lpstr>What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yujun zhou</cp:lastModifiedBy>
  <cp:revision>259</cp:revision>
  <dcterms:created xsi:type="dcterms:W3CDTF">2019-03-07T15:59:01Z</dcterms:created>
  <dcterms:modified xsi:type="dcterms:W3CDTF">2019-10-15T13:28:28Z</dcterms:modified>
</cp:coreProperties>
</file>